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78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77" r:id="rId11"/>
  </p:sldIdLst>
  <p:sldSz cx="14630400" cy="8229600"/>
  <p:notesSz cx="8229600" cy="14630400"/>
  <p:embeddedFontLst>
    <p:embeddedFont>
      <p:font typeface="Bell MT" panose="02020503060305020303" pitchFamily="18" charset="0"/>
      <p:regular r:id="rId13"/>
      <p:bold r:id="rId14"/>
      <p: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Elephant Pro" panose="00000500000000000000" pitchFamily="2" charset="0"/>
      <p:regular r:id="rId20"/>
      <p:italic r:id="rId21"/>
    </p:embeddedFont>
    <p:embeddedFont>
      <p:font typeface="Freestyle Script" panose="030804020302050B0404" pitchFamily="66" charset="0"/>
      <p:regular r:id="rId22"/>
    </p:embeddedFont>
    <p:embeddedFont>
      <p:font typeface="Inter" panose="020B0604020202020204" charset="0"/>
      <p:regular r:id="rId23"/>
    </p:embeddedFont>
    <p:embeddedFont>
      <p:font typeface="Lucida Fax" panose="02060602050505020204" pitchFamily="18" charset="0"/>
      <p:regular r:id="rId24"/>
      <p:bold r:id="rId25"/>
      <p:italic r:id="rId26"/>
      <p:boldItalic r:id="rId27"/>
    </p:embeddedFont>
    <p:embeddedFont>
      <p:font typeface="Perpetua Titling MT" panose="02020502060505020804" pitchFamily="18" charset="0"/>
      <p:regular r:id="rId28"/>
      <p:bold r:id="rId29"/>
    </p:embeddedFont>
    <p:embeddedFont>
      <p:font typeface="Sagona Book" panose="02020503050505020204" pitchFamily="18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B"/>
    <a:srgbClr val="B5C4EB"/>
    <a:srgbClr val="E9EDF5"/>
    <a:srgbClr val="E9EDF6"/>
    <a:srgbClr val="566DD9"/>
    <a:srgbClr val="525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BE4380-EF1D-F9C0-88CB-51D19EF5F06F}" v="133" dt="2025-11-17T00:03:15.558"/>
    <p1510:client id="{3475376E-1284-C271-46AC-66AED7EDDFEF}" v="711" dt="2025-11-17T01:33:57.278"/>
    <p1510:client id="{65F57552-626A-F0FC-9C24-3787B3BF2E85}" v="5" dt="2025-11-15T16:52:40.072"/>
    <p1510:client id="{74D73DC7-0E35-5E05-76E4-5A07D310AC54}" v="226" dt="2025-11-16T23:49:29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microsoft.com/office/2015/10/relationships/revisionInfo" Target="revisionInfo.xml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ny LI" userId="S::jinny.li@etu.univ-guyane.fr::73c6e9f8-5de5-4f29-8115-a47833387991" providerId="AD" clId="Web-{ADC3EB0D-073D-ABF8-D257-7BB895CEC1E1}"/>
    <pc:docChg chg="modSld">
      <pc:chgData name="Jinny LI" userId="S::jinny.li@etu.univ-guyane.fr::73c6e9f8-5de5-4f29-8115-a47833387991" providerId="AD" clId="Web-{ADC3EB0D-073D-ABF8-D257-7BB895CEC1E1}" dt="2025-11-14T01:40:56.663" v="0"/>
      <pc:docMkLst>
        <pc:docMk/>
      </pc:docMkLst>
      <pc:sldChg chg="delSp">
        <pc:chgData name="Jinny LI" userId="S::jinny.li@etu.univ-guyane.fr::73c6e9f8-5de5-4f29-8115-a47833387991" providerId="AD" clId="Web-{ADC3EB0D-073D-ABF8-D257-7BB895CEC1E1}" dt="2025-11-14T01:40:56.663" v="0"/>
        <pc:sldMkLst>
          <pc:docMk/>
          <pc:sldMk cId="1408655067" sldId="269"/>
        </pc:sldMkLst>
        <pc:spChg chg="topLvl">
          <ac:chgData name="Jinny LI" userId="S::jinny.li@etu.univ-guyane.fr::73c6e9f8-5de5-4f29-8115-a47833387991" providerId="AD" clId="Web-{ADC3EB0D-073D-ABF8-D257-7BB895CEC1E1}" dt="2025-11-14T01:40:56.663" v="0"/>
          <ac:spMkLst>
            <pc:docMk/>
            <pc:sldMk cId="1408655067" sldId="269"/>
            <ac:spMk id="4" creationId="{9CF90128-A717-CEC4-9896-129ABB070D00}"/>
          </ac:spMkLst>
        </pc:spChg>
        <pc:spChg chg="topLvl">
          <ac:chgData name="Jinny LI" userId="S::jinny.li@etu.univ-guyane.fr::73c6e9f8-5de5-4f29-8115-a47833387991" providerId="AD" clId="Web-{ADC3EB0D-073D-ABF8-D257-7BB895CEC1E1}" dt="2025-11-14T01:40:56.663" v="0"/>
          <ac:spMkLst>
            <pc:docMk/>
            <pc:sldMk cId="1408655067" sldId="269"/>
            <ac:spMk id="6" creationId="{4A6E3204-5294-49B6-1D5B-F37A0BFB2668}"/>
          </ac:spMkLst>
        </pc:spChg>
      </pc:sldChg>
    </pc:docChg>
  </pc:docChgLst>
  <pc:docChgLst>
    <pc:chgData name="Jinny LI" userId="S::jinny.li@etu.univ-guyane.fr::73c6e9f8-5de5-4f29-8115-a47833387991" providerId="AD" clId="Web-{8C5726D3-BB20-5E9F-105F-E2399CBDC9C4}"/>
    <pc:docChg chg="addSld delSld modSld sldOrd">
      <pc:chgData name="Jinny LI" userId="S::jinny.li@etu.univ-guyane.fr::73c6e9f8-5de5-4f29-8115-a47833387991" providerId="AD" clId="Web-{8C5726D3-BB20-5E9F-105F-E2399CBDC9C4}" dt="2025-11-12T07:11:05.133" v="109"/>
      <pc:docMkLst>
        <pc:docMk/>
      </pc:docMkLst>
      <pc:sldChg chg="addSp modSp new mod setBg">
        <pc:chgData name="Jinny LI" userId="S::jinny.li@etu.univ-guyane.fr::73c6e9f8-5de5-4f29-8115-a47833387991" providerId="AD" clId="Web-{8C5726D3-BB20-5E9F-105F-E2399CBDC9C4}" dt="2025-11-12T07:11:05.133" v="109"/>
        <pc:sldMkLst>
          <pc:docMk/>
          <pc:sldMk cId="2384094173" sldId="267"/>
        </pc:sldMkLst>
      </pc:sldChg>
      <pc:sldChg chg="addSp new mod setBg">
        <pc:chgData name="Jinny LI" userId="S::jinny.li@etu.univ-guyane.fr::73c6e9f8-5de5-4f29-8115-a47833387991" providerId="AD" clId="Web-{8C5726D3-BB20-5E9F-105F-E2399CBDC9C4}" dt="2025-11-12T07:10:35.695" v="108"/>
        <pc:sldMkLst>
          <pc:docMk/>
          <pc:sldMk cId="1408655067" sldId="269"/>
        </pc:sldMkLst>
        <pc:spChg chg="add">
          <ac:chgData name="Jinny LI" userId="S::jinny.li@etu.univ-guyane.fr::73c6e9f8-5de5-4f29-8115-a47833387991" providerId="AD" clId="Web-{8C5726D3-BB20-5E9F-105F-E2399CBDC9C4}" dt="2025-11-12T07:05:53.894" v="95"/>
          <ac:spMkLst>
            <pc:docMk/>
            <pc:sldMk cId="1408655067" sldId="269"/>
            <ac:spMk id="3" creationId="{2AAED92C-2BED-9EBB-00F3-A97DB5FBACAF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3.894" v="96"/>
          <ac:spMkLst>
            <pc:docMk/>
            <pc:sldMk cId="1408655067" sldId="269"/>
            <ac:spMk id="5" creationId="{DE2D6A1A-D1B8-5A48-F37C-F82EF6BA49A9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3.909" v="97"/>
          <ac:spMkLst>
            <pc:docMk/>
            <pc:sldMk cId="1408655067" sldId="269"/>
            <ac:spMk id="7" creationId="{DD920E69-5824-E779-C173-476487CB3FB7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3.925" v="98"/>
          <ac:spMkLst>
            <pc:docMk/>
            <pc:sldMk cId="1408655067" sldId="269"/>
            <ac:spMk id="9" creationId="{52467561-B6F8-2B47-28AB-5374AC59338E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3.925" v="99"/>
          <ac:spMkLst>
            <pc:docMk/>
            <pc:sldMk cId="1408655067" sldId="269"/>
            <ac:spMk id="11" creationId="{3CF934C6-C28B-1611-AD11-C73E3BD50DF9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3.956" v="100"/>
          <ac:spMkLst>
            <pc:docMk/>
            <pc:sldMk cId="1408655067" sldId="269"/>
            <ac:spMk id="13" creationId="{3D8EBE6B-CBBF-0921-2158-AE4C30D61070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3.956" v="101"/>
          <ac:spMkLst>
            <pc:docMk/>
            <pc:sldMk cId="1408655067" sldId="269"/>
            <ac:spMk id="15" creationId="{D6DD4D1C-32C1-81BC-2400-B56790F67EE8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3.972" v="102"/>
          <ac:spMkLst>
            <pc:docMk/>
            <pc:sldMk cId="1408655067" sldId="269"/>
            <ac:spMk id="17" creationId="{E3F83A29-B1C4-C234-CED2-EDC210BE5E05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3.987" v="103"/>
          <ac:spMkLst>
            <pc:docMk/>
            <pc:sldMk cId="1408655067" sldId="269"/>
            <ac:spMk id="19" creationId="{C2B15EB4-5768-6573-D4C4-031F21CD7383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4.019" v="104"/>
          <ac:spMkLst>
            <pc:docMk/>
            <pc:sldMk cId="1408655067" sldId="269"/>
            <ac:spMk id="21" creationId="{B215025A-CEC8-E0A7-5194-5D7081986532}"/>
          </ac:spMkLst>
        </pc:spChg>
        <pc:spChg chg="add">
          <ac:chgData name="Jinny LI" userId="S::jinny.li@etu.univ-guyane.fr::73c6e9f8-5de5-4f29-8115-a47833387991" providerId="AD" clId="Web-{8C5726D3-BB20-5E9F-105F-E2399CBDC9C4}" dt="2025-11-12T07:05:54.066" v="105"/>
          <ac:spMkLst>
            <pc:docMk/>
            <pc:sldMk cId="1408655067" sldId="269"/>
            <ac:spMk id="23" creationId="{80BE2126-5389-A9E8-E419-FA0E171279E5}"/>
          </ac:spMkLst>
        </pc:spChg>
      </pc:sldChg>
    </pc:docChg>
  </pc:docChgLst>
  <pc:docChgLst>
    <pc:chgData name="Jinny LI" userId="S::jinny.li@etu.univ-guyane.fr::73c6e9f8-5de5-4f29-8115-a47833387991" providerId="AD" clId="Web-{9A48FE29-64A1-7506-FA54-823CBF15FD83}"/>
    <pc:docChg chg="addSld delSld modSld sldOrd">
      <pc:chgData name="Jinny LI" userId="S::jinny.li@etu.univ-guyane.fr::73c6e9f8-5de5-4f29-8115-a47833387991" providerId="AD" clId="Web-{9A48FE29-64A1-7506-FA54-823CBF15FD83}" dt="2025-11-12T07:28:17.458" v="290"/>
      <pc:docMkLst>
        <pc:docMk/>
      </pc:docMkLst>
      <pc:sldChg chg="addSp modSp">
        <pc:chgData name="Jinny LI" userId="S::jinny.li@etu.univ-guyane.fr::73c6e9f8-5de5-4f29-8115-a47833387991" providerId="AD" clId="Web-{9A48FE29-64A1-7506-FA54-823CBF15FD83}" dt="2025-11-12T07:22:59.066" v="130" actId="1076"/>
        <pc:sldMkLst>
          <pc:docMk/>
          <pc:sldMk cId="2384094173" sldId="267"/>
        </pc:sldMkLst>
      </pc:sldChg>
      <pc:sldChg chg="addSp delSp new mod modTransition setBg">
        <pc:chgData name="Jinny LI" userId="S::jinny.li@etu.univ-guyane.fr::73c6e9f8-5de5-4f29-8115-a47833387991" providerId="AD" clId="Web-{9A48FE29-64A1-7506-FA54-823CBF15FD83}" dt="2025-11-12T07:19:24.604" v="121"/>
        <pc:sldMkLst>
          <pc:docMk/>
          <pc:sldMk cId="2004409931" sldId="271"/>
        </pc:sldMkLst>
        <pc:spChg chg="add">
          <ac:chgData name="Jinny LI" userId="S::jinny.li@etu.univ-guyane.fr::73c6e9f8-5de5-4f29-8115-a47833387991" providerId="AD" clId="Web-{9A48FE29-64A1-7506-FA54-823CBF15FD83}" dt="2025-11-12T07:15:40.599" v="32"/>
          <ac:spMkLst>
            <pc:docMk/>
            <pc:sldMk cId="2004409931" sldId="271"/>
            <ac:spMk id="5" creationId="{799CF01C-AA71-FC04-2E64-F68AD038FDE3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0.692" v="35"/>
          <ac:spMkLst>
            <pc:docMk/>
            <pc:sldMk cId="2004409931" sldId="271"/>
            <ac:spMk id="11" creationId="{E6627496-F5B5-6AE3-4127-BAE40FA49089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0.708" v="36"/>
          <ac:spMkLst>
            <pc:docMk/>
            <pc:sldMk cId="2004409931" sldId="271"/>
            <ac:spMk id="13" creationId="{0020B783-1CE0-DD0C-FE89-DF5D1F659A53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0.724" v="37"/>
          <ac:spMkLst>
            <pc:docMk/>
            <pc:sldMk cId="2004409931" sldId="271"/>
            <ac:spMk id="15" creationId="{E8F88A53-6D10-EC62-6627-3920D36CE27F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0.818" v="40"/>
          <ac:spMkLst>
            <pc:docMk/>
            <pc:sldMk cId="2004409931" sldId="271"/>
            <ac:spMk id="21" creationId="{10872426-D288-766F-EDD9-014A1D802C8C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0.833" v="41"/>
          <ac:spMkLst>
            <pc:docMk/>
            <pc:sldMk cId="2004409931" sldId="271"/>
            <ac:spMk id="23" creationId="{C4A3EB7A-EB0D-5FBD-8E5C-90BD0FD75139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0.849" v="42"/>
          <ac:spMkLst>
            <pc:docMk/>
            <pc:sldMk cId="2004409931" sldId="271"/>
            <ac:spMk id="25" creationId="{EE892045-076B-FC3D-0FA0-EDB81E33F8AB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0.958" v="45"/>
          <ac:spMkLst>
            <pc:docMk/>
            <pc:sldMk cId="2004409931" sldId="271"/>
            <ac:spMk id="31" creationId="{C6708E70-333A-388F-A882-915E628CA755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0.989" v="46"/>
          <ac:spMkLst>
            <pc:docMk/>
            <pc:sldMk cId="2004409931" sldId="271"/>
            <ac:spMk id="33" creationId="{CC6C4C56-CE5D-03BD-8FCF-41277BB75666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1.021" v="47"/>
          <ac:spMkLst>
            <pc:docMk/>
            <pc:sldMk cId="2004409931" sldId="271"/>
            <ac:spMk id="35" creationId="{560424F3-F3A2-DB5E-0803-D25B2A0195D4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1.161" v="50"/>
          <ac:spMkLst>
            <pc:docMk/>
            <pc:sldMk cId="2004409931" sldId="271"/>
            <ac:spMk id="41" creationId="{46A7B1C6-1B08-311B-4EE4-D51CDB5BC6B9}"/>
          </ac:spMkLst>
        </pc:spChg>
        <pc:spChg chg="add">
          <ac:chgData name="Jinny LI" userId="S::jinny.li@etu.univ-guyane.fr::73c6e9f8-5de5-4f29-8115-a47833387991" providerId="AD" clId="Web-{9A48FE29-64A1-7506-FA54-823CBF15FD83}" dt="2025-11-12T07:15:41.177" v="51"/>
          <ac:spMkLst>
            <pc:docMk/>
            <pc:sldMk cId="2004409931" sldId="271"/>
            <ac:spMk id="43" creationId="{587FE25E-92D3-C379-376D-5A8BA6C8DFEF}"/>
          </ac:spMkLst>
        </pc:spChg>
        <pc:picChg chg="add">
          <ac:chgData name="Jinny LI" userId="S::jinny.li@etu.univ-guyane.fr::73c6e9f8-5de5-4f29-8115-a47833387991" providerId="AD" clId="Web-{9A48FE29-64A1-7506-FA54-823CBF15FD83}" dt="2025-11-12T07:15:40.614" v="33"/>
          <ac:picMkLst>
            <pc:docMk/>
            <pc:sldMk cId="2004409931" sldId="271"/>
            <ac:picMk id="7" creationId="{B8772868-F705-61A1-DA22-7C9AA4398218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5:40.677" v="34"/>
          <ac:picMkLst>
            <pc:docMk/>
            <pc:sldMk cId="2004409931" sldId="271"/>
            <ac:picMk id="9" creationId="{23A87AC1-939F-559A-D7D7-F1C0DD9FE6B5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5:40.724" v="38"/>
          <ac:picMkLst>
            <pc:docMk/>
            <pc:sldMk cId="2004409931" sldId="271"/>
            <ac:picMk id="17" creationId="{DC3DEED3-0643-F54A-8060-07525ABFE6DE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5:40.802" v="39"/>
          <ac:picMkLst>
            <pc:docMk/>
            <pc:sldMk cId="2004409931" sldId="271"/>
            <ac:picMk id="19" creationId="{0DE2244A-E0B7-35B8-5967-15C0A41C9D11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5:40.864" v="43"/>
          <ac:picMkLst>
            <pc:docMk/>
            <pc:sldMk cId="2004409931" sldId="271"/>
            <ac:picMk id="27" creationId="{89E0FD91-B97E-42C8-2E1D-6D03BDD0FD2B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5:40.942" v="44"/>
          <ac:picMkLst>
            <pc:docMk/>
            <pc:sldMk cId="2004409931" sldId="271"/>
            <ac:picMk id="29" creationId="{5AC64B16-F007-43CE-B3FA-75C9C0031DE6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5:41.052" v="48"/>
          <ac:picMkLst>
            <pc:docMk/>
            <pc:sldMk cId="2004409931" sldId="271"/>
            <ac:picMk id="37" creationId="{253B05CA-9CAE-4309-8537-3838D9D95EF8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5:41.130" v="49"/>
          <ac:picMkLst>
            <pc:docMk/>
            <pc:sldMk cId="2004409931" sldId="271"/>
            <ac:picMk id="39" creationId="{D071C127-15D0-5BC1-7AEF-BEB541D4AA55}"/>
          </ac:picMkLst>
        </pc:picChg>
      </pc:sldChg>
      <pc:sldChg chg="addSp new mod modTransition setBg">
        <pc:chgData name="Jinny LI" userId="S::jinny.li@etu.univ-guyane.fr::73c6e9f8-5de5-4f29-8115-a47833387991" providerId="AD" clId="Web-{9A48FE29-64A1-7506-FA54-823CBF15FD83}" dt="2025-11-12T07:18:57.416" v="120"/>
        <pc:sldMkLst>
          <pc:docMk/>
          <pc:sldMk cId="3226306707" sldId="272"/>
        </pc:sldMkLst>
        <pc:spChg chg="add">
          <ac:chgData name="Jinny LI" userId="S::jinny.li@etu.univ-guyane.fr::73c6e9f8-5de5-4f29-8115-a47833387991" providerId="AD" clId="Web-{9A48FE29-64A1-7506-FA54-823CBF15FD83}" dt="2025-11-12T07:16:45.819" v="96"/>
          <ac:spMkLst>
            <pc:docMk/>
            <pc:sldMk cId="3226306707" sldId="272"/>
            <ac:spMk id="3" creationId="{0A49AEFF-FE2A-BACC-A971-E34094BEA1D2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5.835" v="97"/>
          <ac:spMkLst>
            <pc:docMk/>
            <pc:sldMk cId="3226306707" sldId="272"/>
            <ac:spMk id="5" creationId="{E15E41D6-7BC9-FA60-1FBF-372A7CBB899B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5.850" v="99"/>
          <ac:spMkLst>
            <pc:docMk/>
            <pc:sldMk cId="3226306707" sldId="272"/>
            <ac:spMk id="9" creationId="{7D601545-488F-6EB1-C113-CC9008624B6A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5.866" v="100"/>
          <ac:spMkLst>
            <pc:docMk/>
            <pc:sldMk cId="3226306707" sldId="272"/>
            <ac:spMk id="11" creationId="{1184AF7F-59DC-4247-0A0A-B77F7E05BAB2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5.882" v="101"/>
          <ac:spMkLst>
            <pc:docMk/>
            <pc:sldMk cId="3226306707" sldId="272"/>
            <ac:spMk id="13" creationId="{0086DFC4-E1CC-AB73-D532-1F894540465F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5.913" v="103"/>
          <ac:spMkLst>
            <pc:docMk/>
            <pc:sldMk cId="3226306707" sldId="272"/>
            <ac:spMk id="17" creationId="{ABCA7639-27F0-63E7-57F3-A41F5FB67798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5.929" v="104"/>
          <ac:spMkLst>
            <pc:docMk/>
            <pc:sldMk cId="3226306707" sldId="272"/>
            <ac:spMk id="19" creationId="{D665307A-A6ED-BBCA-DAFD-B5D95072AE68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5.929" v="105"/>
          <ac:spMkLst>
            <pc:docMk/>
            <pc:sldMk cId="3226306707" sldId="272"/>
            <ac:spMk id="21" creationId="{1994C771-D1D7-CD9B-3722-2C986371AAB3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5.960" v="107"/>
          <ac:spMkLst>
            <pc:docMk/>
            <pc:sldMk cId="3226306707" sldId="272"/>
            <ac:spMk id="25" creationId="{AE6D0858-94E7-7BD8-68BF-BCAB417F4918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5.991" v="108"/>
          <ac:spMkLst>
            <pc:docMk/>
            <pc:sldMk cId="3226306707" sldId="272"/>
            <ac:spMk id="27" creationId="{3D0A14A3-97CE-5042-9D86-C5D4F4CA2AA8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6.007" v="109"/>
          <ac:spMkLst>
            <pc:docMk/>
            <pc:sldMk cId="3226306707" sldId="272"/>
            <ac:spMk id="29" creationId="{8C8606BF-D22A-B5E3-9B89-496C891790A4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6.054" v="111"/>
          <ac:spMkLst>
            <pc:docMk/>
            <pc:sldMk cId="3226306707" sldId="272"/>
            <ac:spMk id="33" creationId="{155F795B-02EF-37C9-6677-59F507BA80DD}"/>
          </ac:spMkLst>
        </pc:spChg>
        <pc:spChg chg="add">
          <ac:chgData name="Jinny LI" userId="S::jinny.li@etu.univ-guyane.fr::73c6e9f8-5de5-4f29-8115-a47833387991" providerId="AD" clId="Web-{9A48FE29-64A1-7506-FA54-823CBF15FD83}" dt="2025-11-12T07:16:46.069" v="112"/>
          <ac:spMkLst>
            <pc:docMk/>
            <pc:sldMk cId="3226306707" sldId="272"/>
            <ac:spMk id="35" creationId="{24AC420F-8261-74E3-F491-885AAFD9A0C7}"/>
          </ac:spMkLst>
        </pc:spChg>
        <pc:picChg chg="add">
          <ac:chgData name="Jinny LI" userId="S::jinny.li@etu.univ-guyane.fr::73c6e9f8-5de5-4f29-8115-a47833387991" providerId="AD" clId="Web-{9A48FE29-64A1-7506-FA54-823CBF15FD83}" dt="2025-11-12T07:16:45.850" v="98"/>
          <ac:picMkLst>
            <pc:docMk/>
            <pc:sldMk cId="3226306707" sldId="272"/>
            <ac:picMk id="7" creationId="{53663A43-6632-660B-633F-635655BA5A41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6:45.897" v="102"/>
          <ac:picMkLst>
            <pc:docMk/>
            <pc:sldMk cId="3226306707" sldId="272"/>
            <ac:picMk id="15" creationId="{2CCFE5D0-7DBB-CC8B-D3A5-00CD017D118D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6:45.944" v="106"/>
          <ac:picMkLst>
            <pc:docMk/>
            <pc:sldMk cId="3226306707" sldId="272"/>
            <ac:picMk id="23" creationId="{1E70DD5E-4769-EA4C-147F-4CFFBFA0B07B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16:46.022" v="110"/>
          <ac:picMkLst>
            <pc:docMk/>
            <pc:sldMk cId="3226306707" sldId="272"/>
            <ac:picMk id="31" creationId="{DBAD21BE-8F67-410A-906F-F68B444A52F0}"/>
          </ac:picMkLst>
        </pc:picChg>
      </pc:sldChg>
      <pc:sldChg chg="addSp new mod setBg">
        <pc:chgData name="Jinny LI" userId="S::jinny.li@etu.univ-guyane.fr::73c6e9f8-5de5-4f29-8115-a47833387991" providerId="AD" clId="Web-{9A48FE29-64A1-7506-FA54-823CBF15FD83}" dt="2025-11-12T07:25:10.411" v="164"/>
        <pc:sldMkLst>
          <pc:docMk/>
          <pc:sldMk cId="3605623056" sldId="273"/>
        </pc:sldMkLst>
        <pc:spChg chg="add">
          <ac:chgData name="Jinny LI" userId="S::jinny.li@etu.univ-guyane.fr::73c6e9f8-5de5-4f29-8115-a47833387991" providerId="AD" clId="Web-{9A48FE29-64A1-7506-FA54-823CBF15FD83}" dt="2025-11-12T07:25:10.130" v="152"/>
          <ac:spMkLst>
            <pc:docMk/>
            <pc:sldMk cId="3605623056" sldId="273"/>
            <ac:spMk id="5" creationId="{2FD9FAA6-BF9B-BE5A-BA5F-FEFC5D06CF97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10.146" v="153"/>
          <ac:spMkLst>
            <pc:docMk/>
            <pc:sldMk cId="3605623056" sldId="273"/>
            <ac:spMk id="7" creationId="{EFF3054A-3B47-ED5B-CF4C-EF7D40DEAA23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10.161" v="155"/>
          <ac:spMkLst>
            <pc:docMk/>
            <pc:sldMk cId="3605623056" sldId="273"/>
            <ac:spMk id="11" creationId="{6723895D-71EE-029F-4932-50C72B4E272B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10.193" v="156"/>
          <ac:spMkLst>
            <pc:docMk/>
            <pc:sldMk cId="3605623056" sldId="273"/>
            <ac:spMk id="13" creationId="{934E5DE3-7C5E-3068-8FD4-6A851D9D5B50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10.208" v="157"/>
          <ac:spMkLst>
            <pc:docMk/>
            <pc:sldMk cId="3605623056" sldId="273"/>
            <ac:spMk id="15" creationId="{B94F98A2-7CCB-776C-99F9-51BB74A6A4E2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10.239" v="159"/>
          <ac:spMkLst>
            <pc:docMk/>
            <pc:sldMk cId="3605623056" sldId="273"/>
            <ac:spMk id="19" creationId="{6683AFFA-0838-63FE-BDDA-BD4BE19F226A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10.286" v="160"/>
          <ac:spMkLst>
            <pc:docMk/>
            <pc:sldMk cId="3605623056" sldId="273"/>
            <ac:spMk id="21" creationId="{E1F83A34-03F7-1E69-9A02-EA62F78EC5E6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10.318" v="161"/>
          <ac:spMkLst>
            <pc:docMk/>
            <pc:sldMk cId="3605623056" sldId="273"/>
            <ac:spMk id="23" creationId="{ACB91B1F-864D-003F-C23B-1C5B7075FBD1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10.364" v="163"/>
          <ac:spMkLst>
            <pc:docMk/>
            <pc:sldMk cId="3605623056" sldId="273"/>
            <ac:spMk id="27" creationId="{92F591D2-AF74-E190-57DF-1549403D0089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10.411" v="164"/>
          <ac:spMkLst>
            <pc:docMk/>
            <pc:sldMk cId="3605623056" sldId="273"/>
            <ac:spMk id="29" creationId="{5A2F9267-10C2-4A75-189C-E00C04000111}"/>
          </ac:spMkLst>
        </pc:spChg>
        <pc:picChg chg="add">
          <ac:chgData name="Jinny LI" userId="S::jinny.li@etu.univ-guyane.fr::73c6e9f8-5de5-4f29-8115-a47833387991" providerId="AD" clId="Web-{9A48FE29-64A1-7506-FA54-823CBF15FD83}" dt="2025-11-12T07:25:10.161" v="154"/>
          <ac:picMkLst>
            <pc:docMk/>
            <pc:sldMk cId="3605623056" sldId="273"/>
            <ac:picMk id="9" creationId="{E6DCEF3F-3C42-247B-9468-5EFED55C3A4D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25:10.224" v="158"/>
          <ac:picMkLst>
            <pc:docMk/>
            <pc:sldMk cId="3605623056" sldId="273"/>
            <ac:picMk id="17" creationId="{B67536D4-7E8B-C362-60A6-9F1E94B65DB6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25:10.333" v="162"/>
          <ac:picMkLst>
            <pc:docMk/>
            <pc:sldMk cId="3605623056" sldId="273"/>
            <ac:picMk id="25" creationId="{C96AA500-4AAB-A2A8-A292-849443281464}"/>
          </ac:picMkLst>
        </pc:picChg>
      </pc:sldChg>
      <pc:sldChg chg="addSp add ord replId">
        <pc:chgData name="Jinny LI" userId="S::jinny.li@etu.univ-guyane.fr::73c6e9f8-5de5-4f29-8115-a47833387991" providerId="AD" clId="Web-{9A48FE29-64A1-7506-FA54-823CBF15FD83}" dt="2025-11-12T07:25:20.428" v="171"/>
        <pc:sldMkLst>
          <pc:docMk/>
          <pc:sldMk cId="4150787432" sldId="274"/>
        </pc:sldMkLst>
        <pc:spChg chg="add">
          <ac:chgData name="Jinny LI" userId="S::jinny.li@etu.univ-guyane.fr::73c6e9f8-5de5-4f29-8115-a47833387991" providerId="AD" clId="Web-{9A48FE29-64A1-7506-FA54-823CBF15FD83}" dt="2025-11-12T07:25:20.303" v="165"/>
          <ac:spMkLst>
            <pc:docMk/>
            <pc:sldMk cId="4150787432" sldId="274"/>
            <ac:spMk id="3" creationId="{EA425DC5-B942-CA5A-8FC6-AA4ACA214C2A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20.303" v="166"/>
          <ac:spMkLst>
            <pc:docMk/>
            <pc:sldMk cId="4150787432" sldId="274"/>
            <ac:spMk id="5" creationId="{836602E5-267A-D3C7-2ACC-510099E33225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20.334" v="167"/>
          <ac:spMkLst>
            <pc:docMk/>
            <pc:sldMk cId="4150787432" sldId="274"/>
            <ac:spMk id="7" creationId="{1579B1E4-1564-FF58-51BB-F58727244FEE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20.350" v="168"/>
          <ac:spMkLst>
            <pc:docMk/>
            <pc:sldMk cId="4150787432" sldId="274"/>
            <ac:spMk id="9" creationId="{CACC54A9-1DF7-5B9C-34A4-D632F5EAC138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20.365" v="169"/>
          <ac:spMkLst>
            <pc:docMk/>
            <pc:sldMk cId="4150787432" sldId="274"/>
            <ac:spMk id="11" creationId="{32A8C76C-79F5-2C84-58BE-BCDD73913CE0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20.381" v="170"/>
          <ac:spMkLst>
            <pc:docMk/>
            <pc:sldMk cId="4150787432" sldId="274"/>
            <ac:spMk id="13" creationId="{971B28C2-635E-B3E5-5A46-13C9B8023C6F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20.428" v="171"/>
          <ac:spMkLst>
            <pc:docMk/>
            <pc:sldMk cId="4150787432" sldId="274"/>
            <ac:spMk id="15" creationId="{66FF516D-5759-61C9-57E7-2A876FD8CF8E}"/>
          </ac:spMkLst>
        </pc:spChg>
      </pc:sldChg>
      <pc:sldChg chg="addSp delSp add ord replId">
        <pc:chgData name="Jinny LI" userId="S::jinny.li@etu.univ-guyane.fr::73c6e9f8-5de5-4f29-8115-a47833387991" providerId="AD" clId="Web-{9A48FE29-64A1-7506-FA54-823CBF15FD83}" dt="2025-11-12T07:28:14.160" v="289"/>
        <pc:sldMkLst>
          <pc:docMk/>
          <pc:sldMk cId="3764094183" sldId="275"/>
        </pc:sldMkLst>
        <pc:spChg chg="add">
          <ac:chgData name="Jinny LI" userId="S::jinny.li@etu.univ-guyane.fr::73c6e9f8-5de5-4f29-8115-a47833387991" providerId="AD" clId="Web-{9A48FE29-64A1-7506-FA54-823CBF15FD83}" dt="2025-11-12T07:28:14.020" v="280"/>
          <ac:spMkLst>
            <pc:docMk/>
            <pc:sldMk cId="3764094183" sldId="275"/>
            <ac:spMk id="33" creationId="{E547AF2B-8C2E-1CE5-D90F-6CB968EC6039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14.020" v="281"/>
          <ac:spMkLst>
            <pc:docMk/>
            <pc:sldMk cId="3764094183" sldId="275"/>
            <ac:spMk id="35" creationId="{F52B363E-B0FA-DF6E-92AF-F04CFD2D60E4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14.051" v="284"/>
          <ac:spMkLst>
            <pc:docMk/>
            <pc:sldMk cId="3764094183" sldId="275"/>
            <ac:spMk id="41" creationId="{3CB655A4-34CD-1E63-9AA7-FC097D782D96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14.067" v="285"/>
          <ac:spMkLst>
            <pc:docMk/>
            <pc:sldMk cId="3764094183" sldId="275"/>
            <ac:spMk id="43" creationId="{C73B482D-DEE1-389F-D563-92C5387E83F8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14.082" v="286"/>
          <ac:spMkLst>
            <pc:docMk/>
            <pc:sldMk cId="3764094183" sldId="275"/>
            <ac:spMk id="45" creationId="{0B58B5C6-9BA7-D5ED-C761-DC2926EECAAE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14.129" v="288"/>
          <ac:spMkLst>
            <pc:docMk/>
            <pc:sldMk cId="3764094183" sldId="275"/>
            <ac:spMk id="49" creationId="{3F8AF263-11D8-B128-B44C-AB56EB44824D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14.160" v="289"/>
          <ac:spMkLst>
            <pc:docMk/>
            <pc:sldMk cId="3764094183" sldId="275"/>
            <ac:spMk id="51" creationId="{9171DFC9-427B-4AB1-5487-3DBA4E669DF8}"/>
          </ac:spMkLst>
        </pc:spChg>
        <pc:picChg chg="add">
          <ac:chgData name="Jinny LI" userId="S::jinny.li@etu.univ-guyane.fr::73c6e9f8-5de5-4f29-8115-a47833387991" providerId="AD" clId="Web-{9A48FE29-64A1-7506-FA54-823CBF15FD83}" dt="2025-11-12T07:28:14.004" v="279"/>
          <ac:picMkLst>
            <pc:docMk/>
            <pc:sldMk cId="3764094183" sldId="275"/>
            <ac:picMk id="31" creationId="{5307DC2B-F5A4-F75A-C2ED-201CE3356C0B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28:14.035" v="282"/>
          <ac:picMkLst>
            <pc:docMk/>
            <pc:sldMk cId="3764094183" sldId="275"/>
            <ac:picMk id="37" creationId="{1BA88F3E-CFA8-F0AB-18C3-C4313A28ECE8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28:14.035" v="283"/>
          <ac:picMkLst>
            <pc:docMk/>
            <pc:sldMk cId="3764094183" sldId="275"/>
            <ac:picMk id="39" creationId="{23ADF4A4-F24C-9B72-55D6-2CF5185C3384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28:14.098" v="287"/>
          <ac:picMkLst>
            <pc:docMk/>
            <pc:sldMk cId="3764094183" sldId="275"/>
            <ac:picMk id="47" creationId="{4BF69788-6FFF-8C73-2D56-671EDA52AAA0}"/>
          </ac:picMkLst>
        </pc:picChg>
      </pc:sldChg>
      <pc:sldChg chg="addSp add ord replId">
        <pc:chgData name="Jinny LI" userId="S::jinny.li@etu.univ-guyane.fr::73c6e9f8-5de5-4f29-8115-a47833387991" providerId="AD" clId="Web-{9A48FE29-64A1-7506-FA54-823CBF15FD83}" dt="2025-11-12T07:25:39.680" v="194"/>
        <pc:sldMkLst>
          <pc:docMk/>
          <pc:sldMk cId="1743636843" sldId="276"/>
        </pc:sldMkLst>
        <pc:spChg chg="add">
          <ac:chgData name="Jinny LI" userId="S::jinny.li@etu.univ-guyane.fr::73c6e9f8-5de5-4f29-8115-a47833387991" providerId="AD" clId="Web-{9A48FE29-64A1-7506-FA54-823CBF15FD83}" dt="2025-11-12T07:25:39.164" v="174"/>
          <ac:spMkLst>
            <pc:docMk/>
            <pc:sldMk cId="1743636843" sldId="276"/>
            <ac:spMk id="3" creationId="{04052D41-6B6C-7B25-8DA0-2411BD430128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164" v="175"/>
          <ac:spMkLst>
            <pc:docMk/>
            <pc:sldMk cId="1743636843" sldId="276"/>
            <ac:spMk id="5" creationId="{F951EB18-E77A-BD4E-A3C7-E6C947905DDE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164" v="176"/>
          <ac:spMkLst>
            <pc:docMk/>
            <pc:sldMk cId="1743636843" sldId="276"/>
            <ac:spMk id="7" creationId="{2D5AD952-9E0C-1639-412C-BB7E9C2135A6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242" v="178"/>
          <ac:spMkLst>
            <pc:docMk/>
            <pc:sldMk cId="1743636843" sldId="276"/>
            <ac:spMk id="11" creationId="{B52B4F88-59D1-A8B0-6034-A4A9A43A2899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258" v="179"/>
          <ac:spMkLst>
            <pc:docMk/>
            <pc:sldMk cId="1743636843" sldId="276"/>
            <ac:spMk id="13" creationId="{E9EB5FF9-088A-9F42-CA25-FEF2E45858CD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258" v="180"/>
          <ac:spMkLst>
            <pc:docMk/>
            <pc:sldMk cId="1743636843" sldId="276"/>
            <ac:spMk id="15" creationId="{05AD9E31-D913-544A-4769-24EC4D28B590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274" v="181"/>
          <ac:spMkLst>
            <pc:docMk/>
            <pc:sldMk cId="1743636843" sldId="276"/>
            <ac:spMk id="17" creationId="{F670C934-C203-7D5F-9132-F3A5388BF624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352" v="183"/>
          <ac:spMkLst>
            <pc:docMk/>
            <pc:sldMk cId="1743636843" sldId="276"/>
            <ac:spMk id="21" creationId="{3CC38FBB-8F6B-48F0-F32E-B2D244D17E63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367" v="184"/>
          <ac:spMkLst>
            <pc:docMk/>
            <pc:sldMk cId="1743636843" sldId="276"/>
            <ac:spMk id="23" creationId="{23CEC92B-1905-AEA6-2211-D17A72AC8800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383" v="185"/>
          <ac:spMkLst>
            <pc:docMk/>
            <pc:sldMk cId="1743636843" sldId="276"/>
            <ac:spMk id="25" creationId="{A229B132-8DDA-02F7-2E06-6A5512DBA142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399" v="186"/>
          <ac:spMkLst>
            <pc:docMk/>
            <pc:sldMk cId="1743636843" sldId="276"/>
            <ac:spMk id="27" creationId="{1D72FAE9-CC79-1E14-9039-DFEF57E78F5F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492" v="188"/>
          <ac:spMkLst>
            <pc:docMk/>
            <pc:sldMk cId="1743636843" sldId="276"/>
            <ac:spMk id="31" creationId="{868BBEDA-2466-2745-8AB3-14863B51C5E8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508" v="189"/>
          <ac:spMkLst>
            <pc:docMk/>
            <pc:sldMk cId="1743636843" sldId="276"/>
            <ac:spMk id="33" creationId="{FC71A990-AA80-125C-090D-92699DF38930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524" v="190"/>
          <ac:spMkLst>
            <pc:docMk/>
            <pc:sldMk cId="1743636843" sldId="276"/>
            <ac:spMk id="35" creationId="{FC72A213-4D62-6DD0-C8E5-8CAA2E37EE1B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555" v="191"/>
          <ac:spMkLst>
            <pc:docMk/>
            <pc:sldMk cId="1743636843" sldId="276"/>
            <ac:spMk id="37" creationId="{E40488EC-28B8-9F7F-CCE1-142590F5B5D7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649" v="193"/>
          <ac:spMkLst>
            <pc:docMk/>
            <pc:sldMk cId="1743636843" sldId="276"/>
            <ac:spMk id="41" creationId="{5B6E6F5A-D017-274D-9893-4C5BBC713C6B}"/>
          </ac:spMkLst>
        </pc:spChg>
        <pc:spChg chg="add">
          <ac:chgData name="Jinny LI" userId="S::jinny.li@etu.univ-guyane.fr::73c6e9f8-5de5-4f29-8115-a47833387991" providerId="AD" clId="Web-{9A48FE29-64A1-7506-FA54-823CBF15FD83}" dt="2025-11-12T07:25:39.680" v="194"/>
          <ac:spMkLst>
            <pc:docMk/>
            <pc:sldMk cId="1743636843" sldId="276"/>
            <ac:spMk id="43" creationId="{C4AF0126-7083-3E9A-714C-FFCC2ECE3D37}"/>
          </ac:spMkLst>
        </pc:spChg>
        <pc:picChg chg="add">
          <ac:chgData name="Jinny LI" userId="S::jinny.li@etu.univ-guyane.fr::73c6e9f8-5de5-4f29-8115-a47833387991" providerId="AD" clId="Web-{9A48FE29-64A1-7506-FA54-823CBF15FD83}" dt="2025-11-12T07:25:39.227" v="177"/>
          <ac:picMkLst>
            <pc:docMk/>
            <pc:sldMk cId="1743636843" sldId="276"/>
            <ac:picMk id="9" creationId="{68FBD754-FDBC-3D49-FFC7-D732E608C6BA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25:39.336" v="182"/>
          <ac:picMkLst>
            <pc:docMk/>
            <pc:sldMk cId="1743636843" sldId="276"/>
            <ac:picMk id="19" creationId="{C0104290-A79B-899D-AED6-B9D192213122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25:39.477" v="187"/>
          <ac:picMkLst>
            <pc:docMk/>
            <pc:sldMk cId="1743636843" sldId="276"/>
            <ac:picMk id="29" creationId="{18EB60CF-52EC-302E-94C1-B35EA49DB190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25:39.633" v="192"/>
          <ac:picMkLst>
            <pc:docMk/>
            <pc:sldMk cId="1743636843" sldId="276"/>
            <ac:picMk id="39" creationId="{8F839850-3F21-5A4C-1CE5-DE4E7DDCF190}"/>
          </ac:picMkLst>
        </pc:picChg>
      </pc:sldChg>
      <pc:sldChg chg="addSp delSp modSp add ord replId">
        <pc:chgData name="Jinny LI" userId="S::jinny.li@etu.univ-guyane.fr::73c6e9f8-5de5-4f29-8115-a47833387991" providerId="AD" clId="Web-{9A48FE29-64A1-7506-FA54-823CBF15FD83}" dt="2025-11-12T07:28:01.503" v="277"/>
        <pc:sldMkLst>
          <pc:docMk/>
          <pc:sldMk cId="226090761" sldId="277"/>
        </pc:sldMkLst>
        <pc:spChg chg="add">
          <ac:chgData name="Jinny LI" userId="S::jinny.li@etu.univ-guyane.fr::73c6e9f8-5de5-4f29-8115-a47833387991" providerId="AD" clId="Web-{9A48FE29-64A1-7506-FA54-823CBF15FD83}" dt="2025-11-12T07:28:01.269" v="265"/>
          <ac:spMkLst>
            <pc:docMk/>
            <pc:sldMk cId="226090761" sldId="277"/>
            <ac:spMk id="8" creationId="{0C64E4B7-618C-744E-54CB-3772F163AC57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269" v="266"/>
          <ac:spMkLst>
            <pc:docMk/>
            <pc:sldMk cId="226090761" sldId="277"/>
            <ac:spMk id="10" creationId="{DC5247F1-999B-33B5-54D7-9E78F8B0A2D4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285" v="267"/>
          <ac:spMkLst>
            <pc:docMk/>
            <pc:sldMk cId="226090761" sldId="277"/>
            <ac:spMk id="12" creationId="{DC286F67-B17D-DFD8-1BE1-697C7FE0E6B3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300" v="268"/>
          <ac:spMkLst>
            <pc:docMk/>
            <pc:sldMk cId="226090761" sldId="277"/>
            <ac:spMk id="14" creationId="{6D12CD23-C678-596B-B277-1F2C60D3939C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316" v="269"/>
          <ac:spMkLst>
            <pc:docMk/>
            <pc:sldMk cId="226090761" sldId="277"/>
            <ac:spMk id="16" creationId="{12E3895A-0746-9E54-10D2-BD98B684780C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332" v="270"/>
          <ac:spMkLst>
            <pc:docMk/>
            <pc:sldMk cId="226090761" sldId="277"/>
            <ac:spMk id="18" creationId="{D33600BA-ADB9-8477-D24E-FA915A3674F8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347" v="271"/>
          <ac:spMkLst>
            <pc:docMk/>
            <pc:sldMk cId="226090761" sldId="277"/>
            <ac:spMk id="20" creationId="{0C3D6773-B0C5-3F56-815B-C834B58A019B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363" v="272"/>
          <ac:spMkLst>
            <pc:docMk/>
            <pc:sldMk cId="226090761" sldId="277"/>
            <ac:spMk id="22" creationId="{B5BC682D-8156-4CEE-7542-080B834C6C34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378" v="273"/>
          <ac:spMkLst>
            <pc:docMk/>
            <pc:sldMk cId="226090761" sldId="277"/>
            <ac:spMk id="24" creationId="{D39C41B4-B723-DF41-3270-95400060343D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394" v="274"/>
          <ac:spMkLst>
            <pc:docMk/>
            <pc:sldMk cId="226090761" sldId="277"/>
            <ac:spMk id="26" creationId="{59084AD6-7720-F943-C638-F4323D07A33D}"/>
          </ac:spMkLst>
        </pc:spChg>
        <pc:spChg chg="add">
          <ac:chgData name="Jinny LI" userId="S::jinny.li@etu.univ-guyane.fr::73c6e9f8-5de5-4f29-8115-a47833387991" providerId="AD" clId="Web-{9A48FE29-64A1-7506-FA54-823CBF15FD83}" dt="2025-11-12T07:28:01.441" v="275"/>
          <ac:spMkLst>
            <pc:docMk/>
            <pc:sldMk cId="226090761" sldId="277"/>
            <ac:spMk id="28" creationId="{0B16910F-74BD-74D6-D2D5-80A2183563F0}"/>
          </ac:spMkLst>
        </pc:spChg>
        <pc:picChg chg="add">
          <ac:chgData name="Jinny LI" userId="S::jinny.li@etu.univ-guyane.fr::73c6e9f8-5de5-4f29-8115-a47833387991" providerId="AD" clId="Web-{9A48FE29-64A1-7506-FA54-823CBF15FD83}" dt="2025-11-12T07:28:01.472" v="276"/>
          <ac:picMkLst>
            <pc:docMk/>
            <pc:sldMk cId="226090761" sldId="277"/>
            <ac:picMk id="30" creationId="{7408EE96-18E6-D263-1F8C-3DA5A15982DD}"/>
          </ac:picMkLst>
        </pc:picChg>
        <pc:picChg chg="add">
          <ac:chgData name="Jinny LI" userId="S::jinny.li@etu.univ-guyane.fr::73c6e9f8-5de5-4f29-8115-a47833387991" providerId="AD" clId="Web-{9A48FE29-64A1-7506-FA54-823CBF15FD83}" dt="2025-11-12T07:28:01.503" v="277"/>
          <ac:picMkLst>
            <pc:docMk/>
            <pc:sldMk cId="226090761" sldId="277"/>
            <ac:picMk id="32" creationId="{68177E7C-7A38-FF40-6447-E5F01A9A7E1E}"/>
          </ac:picMkLst>
        </pc:picChg>
      </pc:sldChg>
    </pc:docChg>
  </pc:docChgLst>
  <pc:docChgLst>
    <pc:chgData name="Jinny LI" userId="S::jinny.li@etu.univ-guyane.fr::73c6e9f8-5de5-4f29-8115-a47833387991" providerId="AD" clId="Web-{74D73DC7-0E35-5E05-76E4-5A07D310AC54}"/>
    <pc:docChg chg="addSld delSld modSld">
      <pc:chgData name="Jinny LI" userId="S::jinny.li@etu.univ-guyane.fr::73c6e9f8-5de5-4f29-8115-a47833387991" providerId="AD" clId="Web-{74D73DC7-0E35-5E05-76E4-5A07D310AC54}" dt="2025-11-16T23:49:29.514" v="223"/>
      <pc:docMkLst>
        <pc:docMk/>
      </pc:docMkLst>
      <pc:sldChg chg="addSp delSp modSp addAnim delAnim modAnim">
        <pc:chgData name="Jinny LI" userId="S::jinny.li@etu.univ-guyane.fr::73c6e9f8-5de5-4f29-8115-a47833387991" providerId="AD" clId="Web-{74D73DC7-0E35-5E05-76E4-5A07D310AC54}" dt="2025-11-16T23:22:51.076" v="117"/>
        <pc:sldMkLst>
          <pc:docMk/>
          <pc:sldMk cId="1408655067" sldId="269"/>
        </pc:sldMkLst>
        <pc:spChg chg="mod">
          <ac:chgData name="Jinny LI" userId="S::jinny.li@etu.univ-guyane.fr::73c6e9f8-5de5-4f29-8115-a47833387991" providerId="AD" clId="Web-{74D73DC7-0E35-5E05-76E4-5A07D310AC54}" dt="2025-11-16T23:19:47.146" v="99" actId="1076"/>
          <ac:spMkLst>
            <pc:docMk/>
            <pc:sldMk cId="1408655067" sldId="269"/>
            <ac:spMk id="3" creationId="{2AAED92C-2BED-9EBB-00F3-A97DB5FBACAF}"/>
          </ac:spMkLst>
        </pc:spChg>
        <pc:spChg chg="mod">
          <ac:chgData name="Jinny LI" userId="S::jinny.li@etu.univ-guyane.fr::73c6e9f8-5de5-4f29-8115-a47833387991" providerId="AD" clId="Web-{74D73DC7-0E35-5E05-76E4-5A07D310AC54}" dt="2025-11-16T23:16:02.758" v="42" actId="1076"/>
          <ac:spMkLst>
            <pc:docMk/>
            <pc:sldMk cId="1408655067" sldId="269"/>
            <ac:spMk id="7" creationId="{DD920E69-5824-E779-C173-476487CB3FB7}"/>
          </ac:spMkLst>
        </pc:spChg>
        <pc:spChg chg="mod">
          <ac:chgData name="Jinny LI" userId="S::jinny.li@etu.univ-guyane.fr::73c6e9f8-5de5-4f29-8115-a47833387991" providerId="AD" clId="Web-{74D73DC7-0E35-5E05-76E4-5A07D310AC54}" dt="2025-11-16T23:15:53.336" v="38"/>
          <ac:spMkLst>
            <pc:docMk/>
            <pc:sldMk cId="1408655067" sldId="269"/>
            <ac:spMk id="9" creationId="{52467561-B6F8-2B47-28AB-5374AC59338E}"/>
          </ac:spMkLst>
        </pc:spChg>
        <pc:spChg chg="mod">
          <ac:chgData name="Jinny LI" userId="S::jinny.li@etu.univ-guyane.fr::73c6e9f8-5de5-4f29-8115-a47833387991" providerId="AD" clId="Web-{74D73DC7-0E35-5E05-76E4-5A07D310AC54}" dt="2025-11-16T23:16:06.508" v="43" actId="1076"/>
          <ac:spMkLst>
            <pc:docMk/>
            <pc:sldMk cId="1408655067" sldId="269"/>
            <ac:spMk id="13" creationId="{3D8EBE6B-CBBF-0921-2158-AE4C30D61070}"/>
          </ac:spMkLst>
        </pc:spChg>
        <pc:spChg chg="mod">
          <ac:chgData name="Jinny LI" userId="S::jinny.li@etu.univ-guyane.fr::73c6e9f8-5de5-4f29-8115-a47833387991" providerId="AD" clId="Web-{74D73DC7-0E35-5E05-76E4-5A07D310AC54}" dt="2025-11-16T23:15:53.336" v="39"/>
          <ac:spMkLst>
            <pc:docMk/>
            <pc:sldMk cId="1408655067" sldId="269"/>
            <ac:spMk id="15" creationId="{D6DD4D1C-32C1-81BC-2400-B56790F67EE8}"/>
          </ac:spMkLst>
        </pc:spChg>
        <pc:spChg chg="mod">
          <ac:chgData name="Jinny LI" userId="S::jinny.li@etu.univ-guyane.fr::73c6e9f8-5de5-4f29-8115-a47833387991" providerId="AD" clId="Web-{74D73DC7-0E35-5E05-76E4-5A07D310AC54}" dt="2025-11-16T23:16:11.055" v="44" actId="1076"/>
          <ac:spMkLst>
            <pc:docMk/>
            <pc:sldMk cId="1408655067" sldId="269"/>
            <ac:spMk id="19" creationId="{C2B15EB4-5768-6573-D4C4-031F21CD7383}"/>
          </ac:spMkLst>
        </pc:spChg>
        <pc:spChg chg="mod">
          <ac:chgData name="Jinny LI" userId="S::jinny.li@etu.univ-guyane.fr::73c6e9f8-5de5-4f29-8115-a47833387991" providerId="AD" clId="Web-{74D73DC7-0E35-5E05-76E4-5A07D310AC54}" dt="2025-11-16T23:15:53.336" v="40"/>
          <ac:spMkLst>
            <pc:docMk/>
            <pc:sldMk cId="1408655067" sldId="269"/>
            <ac:spMk id="21" creationId="{B215025A-CEC8-E0A7-5194-5D7081986532}"/>
          </ac:spMkLst>
        </pc:spChg>
        <pc:spChg chg="mod">
          <ac:chgData name="Jinny LI" userId="S::jinny.li@etu.univ-guyane.fr::73c6e9f8-5de5-4f29-8115-a47833387991" providerId="AD" clId="Web-{74D73DC7-0E35-5E05-76E4-5A07D310AC54}" dt="2025-11-16T23:15:53.445" v="41"/>
          <ac:spMkLst>
            <pc:docMk/>
            <pc:sldMk cId="1408655067" sldId="269"/>
            <ac:spMk id="23" creationId="{80BE2126-5389-A9E8-E419-FA0E171279E5}"/>
          </ac:spMkLst>
        </pc:spChg>
        <pc:spChg chg="add mod ord">
          <ac:chgData name="Jinny LI" userId="S::jinny.li@etu.univ-guyane.fr::73c6e9f8-5de5-4f29-8115-a47833387991" providerId="AD" clId="Web-{74D73DC7-0E35-5E05-76E4-5A07D310AC54}" dt="2025-11-16T23:19:37.395" v="96" actId="1076"/>
          <ac:spMkLst>
            <pc:docMk/>
            <pc:sldMk cId="1408655067" sldId="269"/>
            <ac:spMk id="28" creationId="{A46DF578-3E66-863A-A39A-49F6BEE880F4}"/>
          </ac:spMkLst>
        </pc:spChg>
        <pc:spChg chg="add mod ord">
          <ac:chgData name="Jinny LI" userId="S::jinny.li@etu.univ-guyane.fr::73c6e9f8-5de5-4f29-8115-a47833387991" providerId="AD" clId="Web-{74D73DC7-0E35-5E05-76E4-5A07D310AC54}" dt="2025-11-16T23:20:05.163" v="101"/>
          <ac:spMkLst>
            <pc:docMk/>
            <pc:sldMk cId="1408655067" sldId="269"/>
            <ac:spMk id="29" creationId="{FCF97329-75A8-228D-2CC7-C4871EB8768F}"/>
          </ac:spMkLst>
        </pc:spChg>
        <pc:spChg chg="add mod ord">
          <ac:chgData name="Jinny LI" userId="S::jinny.li@etu.univ-guyane.fr::73c6e9f8-5de5-4f29-8115-a47833387991" providerId="AD" clId="Web-{74D73DC7-0E35-5E05-76E4-5A07D310AC54}" dt="2025-11-16T23:20:08.726" v="102"/>
          <ac:spMkLst>
            <pc:docMk/>
            <pc:sldMk cId="1408655067" sldId="269"/>
            <ac:spMk id="30" creationId="{1FD029D6-FCFE-8023-9AE4-08B2285E13D1}"/>
          </ac:spMkLst>
        </pc:spChg>
        <pc:spChg chg="add mod ord">
          <ac:chgData name="Jinny LI" userId="S::jinny.li@etu.univ-guyane.fr::73c6e9f8-5de5-4f29-8115-a47833387991" providerId="AD" clId="Web-{74D73DC7-0E35-5E05-76E4-5A07D310AC54}" dt="2025-11-16T23:20:12.085" v="103"/>
          <ac:spMkLst>
            <pc:docMk/>
            <pc:sldMk cId="1408655067" sldId="269"/>
            <ac:spMk id="31" creationId="{9442DC5A-8AE3-3F9B-C047-468A2361883D}"/>
          </ac:spMkLst>
        </pc:spChg>
        <pc:grpChg chg="del mod">
          <ac:chgData name="Jinny LI" userId="S::jinny.li@etu.univ-guyane.fr::73c6e9f8-5de5-4f29-8115-a47833387991" providerId="AD" clId="Web-{74D73DC7-0E35-5E05-76E4-5A07D310AC54}" dt="2025-11-16T23:10:28.054" v="1"/>
          <ac:grpSpMkLst>
            <pc:docMk/>
            <pc:sldMk cId="1408655067" sldId="269"/>
            <ac:grpSpMk id="18" creationId="{58932667-6371-C613-C983-2D18C0E527DE}"/>
          </ac:grpSpMkLst>
        </pc:grpChg>
        <pc:grpChg chg="mod">
          <ac:chgData name="Jinny LI" userId="S::jinny.li@etu.univ-guyane.fr::73c6e9f8-5de5-4f29-8115-a47833387991" providerId="AD" clId="Web-{74D73DC7-0E35-5E05-76E4-5A07D310AC54}" dt="2025-11-16T23:10:51.991" v="4" actId="1076"/>
          <ac:grpSpMkLst>
            <pc:docMk/>
            <pc:sldMk cId="1408655067" sldId="269"/>
            <ac:grpSpMk id="25" creationId="{3EC811AC-9C60-47F8-3466-B517FDE7284A}"/>
          </ac:grpSpMkLst>
        </pc:grpChg>
        <pc:grpChg chg="add mod">
          <ac:chgData name="Jinny LI" userId="S::jinny.li@etu.univ-guyane.fr::73c6e9f8-5de5-4f29-8115-a47833387991" providerId="AD" clId="Web-{74D73DC7-0E35-5E05-76E4-5A07D310AC54}" dt="2025-11-16T23:10:40.304" v="3" actId="1076"/>
          <ac:grpSpMkLst>
            <pc:docMk/>
            <pc:sldMk cId="1408655067" sldId="269"/>
            <ac:grpSpMk id="26" creationId="{A1B8D823-5607-3D15-4398-5CD80DD1D4A9}"/>
          </ac:grpSpMkLst>
        </pc:grpChg>
      </pc:sldChg>
      <pc:sldChg chg="addSp modSp">
        <pc:chgData name="Jinny LI" userId="S::jinny.li@etu.univ-guyane.fr::73c6e9f8-5de5-4f29-8115-a47833387991" providerId="AD" clId="Web-{74D73DC7-0E35-5E05-76E4-5A07D310AC54}" dt="2025-11-16T23:45:21.081" v="205" actId="14100"/>
        <pc:sldMkLst>
          <pc:docMk/>
          <pc:sldMk cId="2004409931" sldId="271"/>
        </pc:sldMkLst>
        <pc:spChg chg="mod">
          <ac:chgData name="Jinny LI" userId="S::jinny.li@etu.univ-guyane.fr::73c6e9f8-5de5-4f29-8115-a47833387991" providerId="AD" clId="Web-{74D73DC7-0E35-5E05-76E4-5A07D310AC54}" dt="2025-11-16T23:31:54.942" v="192"/>
          <ac:spMkLst>
            <pc:docMk/>
            <pc:sldMk cId="2004409931" sldId="271"/>
            <ac:spMk id="2" creationId="{B817E3C3-F1A3-168D-4390-E5DC030301EB}"/>
          </ac:spMkLst>
        </pc:spChg>
        <pc:spChg chg="add mod ord">
          <ac:chgData name="Jinny LI" userId="S::jinny.li@etu.univ-guyane.fr::73c6e9f8-5de5-4f29-8115-a47833387991" providerId="AD" clId="Web-{74D73DC7-0E35-5E05-76E4-5A07D310AC54}" dt="2025-11-16T23:25:53.704" v="121"/>
          <ac:spMkLst>
            <pc:docMk/>
            <pc:sldMk cId="2004409931" sldId="271"/>
            <ac:spMk id="6" creationId="{9861B5CC-281F-3D76-F19D-6E97E142AC71}"/>
          </ac:spMkLst>
        </pc:spChg>
        <pc:spChg chg="mod">
          <ac:chgData name="Jinny LI" userId="S::jinny.li@etu.univ-guyane.fr::73c6e9f8-5de5-4f29-8115-a47833387991" providerId="AD" clId="Web-{74D73DC7-0E35-5E05-76E4-5A07D310AC54}" dt="2025-11-16T23:45:10.331" v="200"/>
          <ac:spMkLst>
            <pc:docMk/>
            <pc:sldMk cId="2004409931" sldId="271"/>
            <ac:spMk id="11" creationId="{E6627496-F5B5-6AE3-4127-BAE40FA49089}"/>
          </ac:spMkLst>
        </pc:spChg>
        <pc:spChg chg="mod">
          <ac:chgData name="Jinny LI" userId="S::jinny.li@etu.univ-guyane.fr::73c6e9f8-5de5-4f29-8115-a47833387991" providerId="AD" clId="Web-{74D73DC7-0E35-5E05-76E4-5A07D310AC54}" dt="2025-11-16T23:45:21.081" v="205" actId="14100"/>
          <ac:spMkLst>
            <pc:docMk/>
            <pc:sldMk cId="2004409931" sldId="271"/>
            <ac:spMk id="21" creationId="{10872426-D288-766F-EDD9-014A1D802C8C}"/>
          </ac:spMkLst>
        </pc:spChg>
        <pc:spChg chg="mod">
          <ac:chgData name="Jinny LI" userId="S::jinny.li@etu.univ-guyane.fr::73c6e9f8-5de5-4f29-8115-a47833387991" providerId="AD" clId="Web-{74D73DC7-0E35-5E05-76E4-5A07D310AC54}" dt="2025-11-16T23:45:10.331" v="201"/>
          <ac:spMkLst>
            <pc:docMk/>
            <pc:sldMk cId="2004409931" sldId="271"/>
            <ac:spMk id="31" creationId="{C6708E70-333A-388F-A882-915E628CA755}"/>
          </ac:spMkLst>
        </pc:spChg>
        <pc:spChg chg="mod">
          <ac:chgData name="Jinny LI" userId="S::jinny.li@etu.univ-guyane.fr::73c6e9f8-5de5-4f29-8115-a47833387991" providerId="AD" clId="Web-{74D73DC7-0E35-5E05-76E4-5A07D310AC54}" dt="2025-11-16T23:45:10.378" v="202"/>
          <ac:spMkLst>
            <pc:docMk/>
            <pc:sldMk cId="2004409931" sldId="271"/>
            <ac:spMk id="41" creationId="{46A7B1C6-1B08-311B-4EE4-D51CDB5BC6B9}"/>
          </ac:spMkLst>
        </pc:spChg>
      </pc:sldChg>
      <pc:sldChg chg="addSp delSp modSp">
        <pc:chgData name="Jinny LI" userId="S::jinny.li@etu.univ-guyane.fr::73c6e9f8-5de5-4f29-8115-a47833387991" providerId="AD" clId="Web-{74D73DC7-0E35-5E05-76E4-5A07D310AC54}" dt="2025-11-16T23:48:28.809" v="214" actId="14100"/>
        <pc:sldMkLst>
          <pc:docMk/>
          <pc:sldMk cId="3226306707" sldId="272"/>
        </pc:sldMkLst>
        <pc:spChg chg="mod">
          <ac:chgData name="Jinny LI" userId="S::jinny.li@etu.univ-guyane.fr::73c6e9f8-5de5-4f29-8115-a47833387991" providerId="AD" clId="Web-{74D73DC7-0E35-5E05-76E4-5A07D310AC54}" dt="2025-11-16T23:26:20.985" v="122"/>
          <ac:spMkLst>
            <pc:docMk/>
            <pc:sldMk cId="3226306707" sldId="272"/>
            <ac:spMk id="3" creationId="{0A49AEFF-FE2A-BACC-A971-E34094BEA1D2}"/>
          </ac:spMkLst>
        </pc:spChg>
        <pc:spChg chg="mod">
          <ac:chgData name="Jinny LI" userId="S::jinny.li@etu.univ-guyane.fr::73c6e9f8-5de5-4f29-8115-a47833387991" providerId="AD" clId="Web-{74D73DC7-0E35-5E05-76E4-5A07D310AC54}" dt="2025-11-16T23:26:39.407" v="124" actId="1076"/>
          <ac:spMkLst>
            <pc:docMk/>
            <pc:sldMk cId="3226306707" sldId="272"/>
            <ac:spMk id="4" creationId="{42EEFF7B-C5BC-62CC-C1E7-D68825B091ED}"/>
          </ac:spMkLst>
        </pc:spChg>
        <pc:spChg chg="mod">
          <ac:chgData name="Jinny LI" userId="S::jinny.li@etu.univ-guyane.fr::73c6e9f8-5de5-4f29-8115-a47833387991" providerId="AD" clId="Web-{74D73DC7-0E35-5E05-76E4-5A07D310AC54}" dt="2025-11-16T23:27:37.646" v="147" actId="14100"/>
          <ac:spMkLst>
            <pc:docMk/>
            <pc:sldMk cId="3226306707" sldId="272"/>
            <ac:spMk id="5" creationId="{E15E41D6-7BC9-FA60-1FBF-372A7CBB899B}"/>
          </ac:spMkLst>
        </pc:spChg>
        <pc:spChg chg="add del">
          <ac:chgData name="Jinny LI" userId="S::jinny.li@etu.univ-guyane.fr::73c6e9f8-5de5-4f29-8115-a47833387991" providerId="AD" clId="Web-{74D73DC7-0E35-5E05-76E4-5A07D310AC54}" dt="2025-11-16T23:47:29.932" v="207"/>
          <ac:spMkLst>
            <pc:docMk/>
            <pc:sldMk cId="3226306707" sldId="272"/>
            <ac:spMk id="6" creationId="{FB2576FF-FB02-AED1-3B7C-931BF39C5317}"/>
          </ac:spMkLst>
        </pc:spChg>
        <pc:spChg chg="mod">
          <ac:chgData name="Jinny LI" userId="S::jinny.li@etu.univ-guyane.fr::73c6e9f8-5de5-4f29-8115-a47833387991" providerId="AD" clId="Web-{74D73DC7-0E35-5E05-76E4-5A07D310AC54}" dt="2025-11-16T23:29:29.216" v="176" actId="14100"/>
          <ac:spMkLst>
            <pc:docMk/>
            <pc:sldMk cId="3226306707" sldId="272"/>
            <ac:spMk id="9" creationId="{7D601545-488F-6EB1-C113-CC9008624B6A}"/>
          </ac:spMkLst>
        </pc:spChg>
        <pc:spChg chg="mod">
          <ac:chgData name="Jinny LI" userId="S::jinny.li@etu.univ-guyane.fr::73c6e9f8-5de5-4f29-8115-a47833387991" providerId="AD" clId="Web-{74D73DC7-0E35-5E05-76E4-5A07D310AC54}" dt="2025-11-16T23:27:23.379" v="141"/>
          <ac:spMkLst>
            <pc:docMk/>
            <pc:sldMk cId="3226306707" sldId="272"/>
            <ac:spMk id="11" creationId="{1184AF7F-59DC-4247-0A0A-B77F7E05BAB2}"/>
          </ac:spMkLst>
        </pc:spChg>
        <pc:spChg chg="mod">
          <ac:chgData name="Jinny LI" userId="S::jinny.li@etu.univ-guyane.fr::73c6e9f8-5de5-4f29-8115-a47833387991" providerId="AD" clId="Web-{74D73DC7-0E35-5E05-76E4-5A07D310AC54}" dt="2025-11-16T23:27:34.505" v="146" actId="14100"/>
          <ac:spMkLst>
            <pc:docMk/>
            <pc:sldMk cId="3226306707" sldId="272"/>
            <ac:spMk id="13" creationId="{0086DFC4-E1CC-AB73-D532-1F894540465F}"/>
          </ac:spMkLst>
        </pc:spChg>
        <pc:spChg chg="mod">
          <ac:chgData name="Jinny LI" userId="S::jinny.li@etu.univ-guyane.fr::73c6e9f8-5de5-4f29-8115-a47833387991" providerId="AD" clId="Web-{74D73DC7-0E35-5E05-76E4-5A07D310AC54}" dt="2025-11-16T23:29:37.951" v="177" actId="14100"/>
          <ac:spMkLst>
            <pc:docMk/>
            <pc:sldMk cId="3226306707" sldId="272"/>
            <ac:spMk id="17" creationId="{ABCA7639-27F0-63E7-57F3-A41F5FB67798}"/>
          </ac:spMkLst>
        </pc:spChg>
        <pc:spChg chg="mod">
          <ac:chgData name="Jinny LI" userId="S::jinny.li@etu.univ-guyane.fr::73c6e9f8-5de5-4f29-8115-a47833387991" providerId="AD" clId="Web-{74D73DC7-0E35-5E05-76E4-5A07D310AC54}" dt="2025-11-16T23:27:23.379" v="142"/>
          <ac:spMkLst>
            <pc:docMk/>
            <pc:sldMk cId="3226306707" sldId="272"/>
            <ac:spMk id="19" creationId="{D665307A-A6ED-BBCA-DAFD-B5D95072AE68}"/>
          </ac:spMkLst>
        </pc:spChg>
        <pc:spChg chg="mod">
          <ac:chgData name="Jinny LI" userId="S::jinny.li@etu.univ-guyane.fr::73c6e9f8-5de5-4f29-8115-a47833387991" providerId="AD" clId="Web-{74D73DC7-0E35-5E05-76E4-5A07D310AC54}" dt="2025-11-16T23:28:04.945" v="154" actId="14100"/>
          <ac:spMkLst>
            <pc:docMk/>
            <pc:sldMk cId="3226306707" sldId="272"/>
            <ac:spMk id="21" creationId="{1994C771-D1D7-CD9B-3722-2C986371AAB3}"/>
          </ac:spMkLst>
        </pc:spChg>
        <pc:spChg chg="mod">
          <ac:chgData name="Jinny LI" userId="S::jinny.li@etu.univ-guyane.fr::73c6e9f8-5de5-4f29-8115-a47833387991" providerId="AD" clId="Web-{74D73DC7-0E35-5E05-76E4-5A07D310AC54}" dt="2025-11-16T23:29:43.498" v="178" actId="14100"/>
          <ac:spMkLst>
            <pc:docMk/>
            <pc:sldMk cId="3226306707" sldId="272"/>
            <ac:spMk id="25" creationId="{AE6D0858-94E7-7BD8-68BF-BCAB417F4918}"/>
          </ac:spMkLst>
        </pc:spChg>
        <pc:spChg chg="mod">
          <ac:chgData name="Jinny LI" userId="S::jinny.li@etu.univ-guyane.fr::73c6e9f8-5de5-4f29-8115-a47833387991" providerId="AD" clId="Web-{74D73DC7-0E35-5E05-76E4-5A07D310AC54}" dt="2025-11-16T23:27:23.379" v="143"/>
          <ac:spMkLst>
            <pc:docMk/>
            <pc:sldMk cId="3226306707" sldId="272"/>
            <ac:spMk id="27" creationId="{3D0A14A3-97CE-5042-9D86-C5D4F4CA2AA8}"/>
          </ac:spMkLst>
        </pc:spChg>
        <pc:spChg chg="mod">
          <ac:chgData name="Jinny LI" userId="S::jinny.li@etu.univ-guyane.fr::73c6e9f8-5de5-4f29-8115-a47833387991" providerId="AD" clId="Web-{74D73DC7-0E35-5E05-76E4-5A07D310AC54}" dt="2025-11-16T23:28:07.382" v="155" actId="14100"/>
          <ac:spMkLst>
            <pc:docMk/>
            <pc:sldMk cId="3226306707" sldId="272"/>
            <ac:spMk id="29" creationId="{8C8606BF-D22A-B5E3-9B89-496C891790A4}"/>
          </ac:spMkLst>
        </pc:spChg>
        <pc:spChg chg="mod">
          <ac:chgData name="Jinny LI" userId="S::jinny.li@etu.univ-guyane.fr::73c6e9f8-5de5-4f29-8115-a47833387991" providerId="AD" clId="Web-{74D73DC7-0E35-5E05-76E4-5A07D310AC54}" dt="2025-11-16T23:29:49.139" v="179" actId="14100"/>
          <ac:spMkLst>
            <pc:docMk/>
            <pc:sldMk cId="3226306707" sldId="272"/>
            <ac:spMk id="33" creationId="{155F795B-02EF-37C9-6677-59F507BA80DD}"/>
          </ac:spMkLst>
        </pc:spChg>
        <pc:spChg chg="mod">
          <ac:chgData name="Jinny LI" userId="S::jinny.li@etu.univ-guyane.fr::73c6e9f8-5de5-4f29-8115-a47833387991" providerId="AD" clId="Web-{74D73DC7-0E35-5E05-76E4-5A07D310AC54}" dt="2025-11-16T23:27:53.881" v="152" actId="1076"/>
          <ac:spMkLst>
            <pc:docMk/>
            <pc:sldMk cId="3226306707" sldId="272"/>
            <ac:spMk id="35" creationId="{24AC420F-8261-74E3-F491-885AAFD9A0C7}"/>
          </ac:spMkLst>
        </pc:spChg>
        <pc:picChg chg="add mod">
          <ac:chgData name="Jinny LI" userId="S::jinny.li@etu.univ-guyane.fr::73c6e9f8-5de5-4f29-8115-a47833387991" providerId="AD" clId="Web-{74D73DC7-0E35-5E05-76E4-5A07D310AC54}" dt="2025-11-16T23:48:28.809" v="214" actId="14100"/>
          <ac:picMkLst>
            <pc:docMk/>
            <pc:sldMk cId="3226306707" sldId="272"/>
            <ac:picMk id="8" creationId="{BEC3BE96-FF60-C5F6-D99F-8BA57C3264FB}"/>
          </ac:picMkLst>
        </pc:picChg>
        <pc:picChg chg="mod">
          <ac:chgData name="Jinny LI" userId="S::jinny.li@etu.univ-guyane.fr::73c6e9f8-5de5-4f29-8115-a47833387991" providerId="AD" clId="Web-{74D73DC7-0E35-5E05-76E4-5A07D310AC54}" dt="2025-11-16T23:28:27.290" v="158" actId="1076"/>
          <ac:picMkLst>
            <pc:docMk/>
            <pc:sldMk cId="3226306707" sldId="272"/>
            <ac:picMk id="31" creationId="{DBAD21BE-8F67-410A-906F-F68B444A52F0}"/>
          </ac:picMkLst>
        </pc:picChg>
      </pc:sldChg>
      <pc:sldChg chg="addSp delSp modSp">
        <pc:chgData name="Jinny LI" userId="S::jinny.li@etu.univ-guyane.fr::73c6e9f8-5de5-4f29-8115-a47833387991" providerId="AD" clId="Web-{74D73DC7-0E35-5E05-76E4-5A07D310AC54}" dt="2025-11-16T23:49:29.514" v="223"/>
        <pc:sldMkLst>
          <pc:docMk/>
          <pc:sldMk cId="3605623056" sldId="273"/>
        </pc:sldMkLst>
        <pc:picChg chg="del">
          <ac:chgData name="Jinny LI" userId="S::jinny.li@etu.univ-guyane.fr::73c6e9f8-5de5-4f29-8115-a47833387991" providerId="AD" clId="Web-{74D73DC7-0E35-5E05-76E4-5A07D310AC54}" dt="2025-11-16T23:48:37.418" v="215"/>
          <ac:picMkLst>
            <pc:docMk/>
            <pc:sldMk cId="3605623056" sldId="273"/>
            <ac:picMk id="3" creationId="{D6845EA4-5CB6-58D9-601F-BABDF2253B61}"/>
          </ac:picMkLst>
        </pc:picChg>
        <pc:picChg chg="add mod">
          <ac:chgData name="Jinny LI" userId="S::jinny.li@etu.univ-guyane.fr::73c6e9f8-5de5-4f29-8115-a47833387991" providerId="AD" clId="Web-{74D73DC7-0E35-5E05-76E4-5A07D310AC54}" dt="2025-11-16T23:49:29.514" v="223"/>
          <ac:picMkLst>
            <pc:docMk/>
            <pc:sldMk cId="3605623056" sldId="273"/>
            <ac:picMk id="4" creationId="{8D6E6985-834E-BDF6-098D-0CAF7C61261B}"/>
          </ac:picMkLst>
        </pc:picChg>
      </pc:sldChg>
      <pc:sldChg chg="addSp modSp">
        <pc:chgData name="Jinny LI" userId="S::jinny.li@etu.univ-guyane.fr::73c6e9f8-5de5-4f29-8115-a47833387991" providerId="AD" clId="Web-{74D73DC7-0E35-5E05-76E4-5A07D310AC54}" dt="2025-11-16T23:12:13.398" v="9"/>
        <pc:sldMkLst>
          <pc:docMk/>
          <pc:sldMk cId="4029976109" sldId="278"/>
        </pc:sldMkLst>
        <pc:spChg chg="add mod">
          <ac:chgData name="Jinny LI" userId="S::jinny.li@etu.univ-guyane.fr::73c6e9f8-5de5-4f29-8115-a47833387991" providerId="AD" clId="Web-{74D73DC7-0E35-5E05-76E4-5A07D310AC54}" dt="2025-11-16T23:12:13.398" v="9"/>
          <ac:spMkLst>
            <pc:docMk/>
            <pc:sldMk cId="4029976109" sldId="278"/>
            <ac:spMk id="2" creationId="{C8051248-75CD-1F19-7149-CB6A367C3471}"/>
          </ac:spMkLst>
        </pc:spChg>
      </pc:sldChg>
      <pc:sldChg chg="modSp add del replId">
        <pc:chgData name="Jinny LI" userId="S::jinny.li@etu.univ-guyane.fr::73c6e9f8-5de5-4f29-8115-a47833387991" providerId="AD" clId="Web-{74D73DC7-0E35-5E05-76E4-5A07D310AC54}" dt="2025-11-16T23:18:37.858" v="55"/>
        <pc:sldMkLst>
          <pc:docMk/>
          <pc:sldMk cId="481447658" sldId="279"/>
        </pc:sldMkLst>
        <pc:spChg chg="mod">
          <ac:chgData name="Jinny LI" userId="S::jinny.li@etu.univ-guyane.fr::73c6e9f8-5de5-4f29-8115-a47833387991" providerId="AD" clId="Web-{74D73DC7-0E35-5E05-76E4-5A07D310AC54}" dt="2025-11-16T23:18:36.607" v="54" actId="1076"/>
          <ac:spMkLst>
            <pc:docMk/>
            <pc:sldMk cId="481447658" sldId="279"/>
            <ac:spMk id="29" creationId="{7BDA0C68-28E8-26BE-69BF-A80364E6DDF1}"/>
          </ac:spMkLst>
        </pc:spChg>
      </pc:sldChg>
      <pc:sldChg chg="add del replId">
        <pc:chgData name="Jinny LI" userId="S::jinny.li@etu.univ-guyane.fr::73c6e9f8-5de5-4f29-8115-a47833387991" providerId="AD" clId="Web-{74D73DC7-0E35-5E05-76E4-5A07D310AC54}" dt="2025-11-16T23:48:57.497" v="219"/>
        <pc:sldMkLst>
          <pc:docMk/>
          <pc:sldMk cId="2145623910" sldId="279"/>
        </pc:sldMkLst>
      </pc:sldChg>
      <pc:sldChg chg="add del replId">
        <pc:chgData name="Jinny LI" userId="S::jinny.li@etu.univ-guyane.fr::73c6e9f8-5de5-4f29-8115-a47833387991" providerId="AD" clId="Web-{74D73DC7-0E35-5E05-76E4-5A07D310AC54}" dt="2025-11-16T23:48:47.434" v="217"/>
        <pc:sldMkLst>
          <pc:docMk/>
          <pc:sldMk cId="4112200466" sldId="279"/>
        </pc:sldMkLst>
      </pc:sldChg>
      <pc:sldChg chg="add del replId">
        <pc:chgData name="Jinny LI" userId="S::jinny.li@etu.univ-guyane.fr::73c6e9f8-5de5-4f29-8115-a47833387991" providerId="AD" clId="Web-{74D73DC7-0E35-5E05-76E4-5A07D310AC54}" dt="2025-11-16T23:18:25.043" v="51"/>
        <pc:sldMkLst>
          <pc:docMk/>
          <pc:sldMk cId="4183249061" sldId="279"/>
        </pc:sldMkLst>
      </pc:sldChg>
    </pc:docChg>
  </pc:docChgLst>
  <pc:docChgLst>
    <pc:chgData name="Jinny LI" userId="S::jinny.li@etu.univ-guyane.fr::73c6e9f8-5de5-4f29-8115-a47833387991" providerId="AD" clId="Web-{B56D92BD-F85A-F8F7-4726-7A98E1545E9D}"/>
    <pc:docChg chg="addSld modSld">
      <pc:chgData name="Jinny LI" userId="S::jinny.li@etu.univ-guyane.fr::73c6e9f8-5de5-4f29-8115-a47833387991" providerId="AD" clId="Web-{B56D92BD-F85A-F8F7-4726-7A98E1545E9D}" dt="2025-11-12T07:43:54.758" v="63" actId="1076"/>
      <pc:docMkLst>
        <pc:docMk/>
      </pc:docMkLst>
      <pc:sldChg chg="addSp delSp modSp modTransition">
        <pc:chgData name="Jinny LI" userId="S::jinny.li@etu.univ-guyane.fr::73c6e9f8-5de5-4f29-8115-a47833387991" providerId="AD" clId="Web-{B56D92BD-F85A-F8F7-4726-7A98E1545E9D}" dt="2025-11-12T07:43:54.758" v="63" actId="1076"/>
        <pc:sldMkLst>
          <pc:docMk/>
          <pc:sldMk cId="2384094173" sldId="267"/>
        </pc:sldMkLst>
        <pc:spChg chg="add mod">
          <ac:chgData name="Jinny LI" userId="S::jinny.li@etu.univ-guyane.fr::73c6e9f8-5de5-4f29-8115-a47833387991" providerId="AD" clId="Web-{B56D92BD-F85A-F8F7-4726-7A98E1545E9D}" dt="2025-11-12T07:43:54.758" v="63" actId="1076"/>
          <ac:spMkLst>
            <pc:docMk/>
            <pc:sldMk cId="2384094173" sldId="267"/>
            <ac:spMk id="6" creationId="{E6DECD62-302C-2AF2-2FD6-6D599D276CCC}"/>
          </ac:spMkLst>
        </pc:spChg>
      </pc:sldChg>
      <pc:sldChg chg="modSp">
        <pc:chgData name="Jinny LI" userId="S::jinny.li@etu.univ-guyane.fr::73c6e9f8-5de5-4f29-8115-a47833387991" providerId="AD" clId="Web-{B56D92BD-F85A-F8F7-4726-7A98E1545E9D}" dt="2025-11-12T07:42:03.429" v="49" actId="20577"/>
        <pc:sldMkLst>
          <pc:docMk/>
          <pc:sldMk cId="1408655067" sldId="269"/>
        </pc:sldMkLst>
        <pc:spChg chg="mod">
          <ac:chgData name="Jinny LI" userId="S::jinny.li@etu.univ-guyane.fr::73c6e9f8-5de5-4f29-8115-a47833387991" providerId="AD" clId="Web-{B56D92BD-F85A-F8F7-4726-7A98E1545E9D}" dt="2025-11-12T07:42:03.429" v="49" actId="20577"/>
          <ac:spMkLst>
            <pc:docMk/>
            <pc:sldMk cId="1408655067" sldId="269"/>
            <ac:spMk id="3" creationId="{2AAED92C-2BED-9EBB-00F3-A97DB5FBACAF}"/>
          </ac:spMkLst>
        </pc:spChg>
      </pc:sldChg>
      <pc:sldChg chg="modTransition">
        <pc:chgData name="Jinny LI" userId="S::jinny.li@etu.univ-guyane.fr::73c6e9f8-5de5-4f29-8115-a47833387991" providerId="AD" clId="Web-{B56D92BD-F85A-F8F7-4726-7A98E1545E9D}" dt="2025-11-12T07:41:22.850" v="45"/>
        <pc:sldMkLst>
          <pc:docMk/>
          <pc:sldMk cId="3605623056" sldId="273"/>
        </pc:sldMkLst>
      </pc:sldChg>
      <pc:sldChg chg="modTransition">
        <pc:chgData name="Jinny LI" userId="S::jinny.li@etu.univ-guyane.fr::73c6e9f8-5de5-4f29-8115-a47833387991" providerId="AD" clId="Web-{B56D92BD-F85A-F8F7-4726-7A98E1545E9D}" dt="2025-11-12T07:41:26.647" v="46"/>
        <pc:sldMkLst>
          <pc:docMk/>
          <pc:sldMk cId="3764094183" sldId="275"/>
        </pc:sldMkLst>
      </pc:sldChg>
      <pc:sldChg chg="modTransition">
        <pc:chgData name="Jinny LI" userId="S::jinny.li@etu.univ-guyane.fr::73c6e9f8-5de5-4f29-8115-a47833387991" providerId="AD" clId="Web-{B56D92BD-F85A-F8F7-4726-7A98E1545E9D}" dt="2025-11-12T07:41:31.366" v="47"/>
        <pc:sldMkLst>
          <pc:docMk/>
          <pc:sldMk cId="1743636843" sldId="276"/>
        </pc:sldMkLst>
      </pc:sldChg>
      <pc:sldChg chg="modTransition">
        <pc:chgData name="Jinny LI" userId="S::jinny.li@etu.univ-guyane.fr::73c6e9f8-5de5-4f29-8115-a47833387991" providerId="AD" clId="Web-{B56D92BD-F85A-F8F7-4726-7A98E1545E9D}" dt="2025-11-12T07:41:35.553" v="48"/>
        <pc:sldMkLst>
          <pc:docMk/>
          <pc:sldMk cId="226090761" sldId="277"/>
        </pc:sldMkLst>
      </pc:sldChg>
      <pc:sldChg chg="delSp modSp add replId modTransition">
        <pc:chgData name="Jinny LI" userId="S::jinny.li@etu.univ-guyane.fr::73c6e9f8-5de5-4f29-8115-a47833387991" providerId="AD" clId="Web-{B56D92BD-F85A-F8F7-4726-7A98E1545E9D}" dt="2025-11-12T07:42:38.757" v="51" actId="1076"/>
        <pc:sldMkLst>
          <pc:docMk/>
          <pc:sldMk cId="4029976109" sldId="278"/>
        </pc:sldMkLst>
        <pc:spChg chg="mod">
          <ac:chgData name="Jinny LI" userId="S::jinny.li@etu.univ-guyane.fr::73c6e9f8-5de5-4f29-8115-a47833387991" providerId="AD" clId="Web-{B56D92BD-F85A-F8F7-4726-7A98E1545E9D}" dt="2025-11-12T07:42:38.757" v="51" actId="1076"/>
          <ac:spMkLst>
            <pc:docMk/>
            <pc:sldMk cId="4029976109" sldId="278"/>
            <ac:spMk id="6" creationId="{8934AA53-8294-E69A-663F-5C64F0E8D930}"/>
          </ac:spMkLst>
        </pc:spChg>
      </pc:sldChg>
    </pc:docChg>
  </pc:docChgLst>
  <pc:docChgLst>
    <pc:chgData name="Jinny LI" userId="S::jinny.li@etu.univ-guyane.fr::73c6e9f8-5de5-4f29-8115-a47833387991" providerId="AD" clId="Web-{65F57552-626A-F0FC-9C24-3787B3BF2E85}"/>
    <pc:docChg chg="modSld">
      <pc:chgData name="Jinny LI" userId="S::jinny.li@etu.univ-guyane.fr::73c6e9f8-5de5-4f29-8115-a47833387991" providerId="AD" clId="Web-{65F57552-626A-F0FC-9C24-3787B3BF2E85}" dt="2025-11-15T16:52:40.072" v="1"/>
      <pc:docMkLst>
        <pc:docMk/>
      </pc:docMkLst>
      <pc:sldChg chg="delSp">
        <pc:chgData name="Jinny LI" userId="S::jinny.li@etu.univ-guyane.fr::73c6e9f8-5de5-4f29-8115-a47833387991" providerId="AD" clId="Web-{65F57552-626A-F0FC-9C24-3787B3BF2E85}" dt="2025-11-15T16:52:40.072" v="1"/>
        <pc:sldMkLst>
          <pc:docMk/>
          <pc:sldMk cId="3226306707" sldId="272"/>
        </pc:sldMkLst>
      </pc:sldChg>
      <pc:sldChg chg="modSp">
        <pc:chgData name="Jinny LI" userId="S::jinny.li@etu.univ-guyane.fr::73c6e9f8-5de5-4f29-8115-a47833387991" providerId="AD" clId="Web-{65F57552-626A-F0FC-9C24-3787B3BF2E85}" dt="2025-11-15T16:52:14.384" v="0" actId="20577"/>
        <pc:sldMkLst>
          <pc:docMk/>
          <pc:sldMk cId="4029976109" sldId="278"/>
        </pc:sldMkLst>
        <pc:spChg chg="mod">
          <ac:chgData name="Jinny LI" userId="S::jinny.li@etu.univ-guyane.fr::73c6e9f8-5de5-4f29-8115-a47833387991" providerId="AD" clId="Web-{65F57552-626A-F0FC-9C24-3787B3BF2E85}" dt="2025-11-15T16:52:14.384" v="0" actId="20577"/>
          <ac:spMkLst>
            <pc:docMk/>
            <pc:sldMk cId="4029976109" sldId="278"/>
            <ac:spMk id="8" creationId="{E2A860D4-5AFB-AC12-D8BB-563F77BE9F84}"/>
          </ac:spMkLst>
        </pc:spChg>
      </pc:sldChg>
    </pc:docChg>
  </pc:docChgLst>
  <pc:docChgLst>
    <pc:chgData name="Jinny LI" userId="S::jinny.li@etu.univ-guyane.fr::73c6e9f8-5de5-4f29-8115-a47833387991" providerId="AD" clId="Web-{2BBE4380-EF1D-F9C0-88CB-51D19EF5F06F}"/>
    <pc:docChg chg="modSld">
      <pc:chgData name="Jinny LI" userId="S::jinny.li@etu.univ-guyane.fr::73c6e9f8-5de5-4f29-8115-a47833387991" providerId="AD" clId="Web-{2BBE4380-EF1D-F9C0-88CB-51D19EF5F06F}" dt="2025-11-17T00:03:15.558" v="128"/>
      <pc:docMkLst>
        <pc:docMk/>
      </pc:docMkLst>
      <pc:sldChg chg="modAnim">
        <pc:chgData name="Jinny LI" userId="S::jinny.li@etu.univ-guyane.fr::73c6e9f8-5de5-4f29-8115-a47833387991" providerId="AD" clId="Web-{2BBE4380-EF1D-F9C0-88CB-51D19EF5F06F}" dt="2025-11-16T23:53:47.814" v="11"/>
        <pc:sldMkLst>
          <pc:docMk/>
          <pc:sldMk cId="1408655067" sldId="269"/>
        </pc:sldMkLst>
      </pc:sldChg>
      <pc:sldChg chg="delSp modSp">
        <pc:chgData name="Jinny LI" userId="S::jinny.li@etu.univ-guyane.fr::73c6e9f8-5de5-4f29-8115-a47833387991" providerId="AD" clId="Web-{2BBE4380-EF1D-F9C0-88CB-51D19EF5F06F}" dt="2025-11-16T23:52:51.920" v="9" actId="1076"/>
        <pc:sldMkLst>
          <pc:docMk/>
          <pc:sldMk cId="2004409931" sldId="271"/>
        </pc:sldMkLst>
        <pc:spChg chg="mod">
          <ac:chgData name="Jinny LI" userId="S::jinny.li@etu.univ-guyane.fr::73c6e9f8-5de5-4f29-8115-a47833387991" providerId="AD" clId="Web-{2BBE4380-EF1D-F9C0-88CB-51D19EF5F06F}" dt="2025-11-16T23:52:32.747" v="6" actId="1076"/>
          <ac:spMkLst>
            <pc:docMk/>
            <pc:sldMk cId="2004409931" sldId="271"/>
            <ac:spMk id="2" creationId="{B817E3C3-F1A3-168D-4390-E5DC030301EB}"/>
          </ac:spMkLst>
        </pc:spChg>
        <pc:spChg chg="del mod">
          <ac:chgData name="Jinny LI" userId="S::jinny.li@etu.univ-guyane.fr::73c6e9f8-5de5-4f29-8115-a47833387991" providerId="AD" clId="Web-{2BBE4380-EF1D-F9C0-88CB-51D19EF5F06F}" dt="2025-11-16T23:52:17.684" v="3"/>
          <ac:spMkLst>
            <pc:docMk/>
            <pc:sldMk cId="2004409931" sldId="271"/>
            <ac:spMk id="4" creationId="{6DC810A8-640C-CB88-5C1E-D91181027B54}"/>
          </ac:spMkLst>
        </pc:spChg>
        <pc:spChg chg="mod">
          <ac:chgData name="Jinny LI" userId="S::jinny.li@etu.univ-guyane.fr::73c6e9f8-5de5-4f29-8115-a47833387991" providerId="AD" clId="Web-{2BBE4380-EF1D-F9C0-88CB-51D19EF5F06F}" dt="2025-11-16T23:52:51.920" v="9" actId="1076"/>
          <ac:spMkLst>
            <pc:docMk/>
            <pc:sldMk cId="2004409931" sldId="271"/>
            <ac:spMk id="6" creationId="{9861B5CC-281F-3D76-F19D-6E97E142AC71}"/>
          </ac:spMkLst>
        </pc:spChg>
      </pc:sldChg>
      <pc:sldChg chg="modSp addAnim delAnim modAnim">
        <pc:chgData name="Jinny LI" userId="S::jinny.li@etu.univ-guyane.fr::73c6e9f8-5de5-4f29-8115-a47833387991" providerId="AD" clId="Web-{2BBE4380-EF1D-F9C0-88CB-51D19EF5F06F}" dt="2025-11-17T00:03:15.558" v="128"/>
        <pc:sldMkLst>
          <pc:docMk/>
          <pc:sldMk cId="3226306707" sldId="272"/>
        </pc:sldMkLst>
        <pc:spChg chg="mod">
          <ac:chgData name="Jinny LI" userId="S::jinny.li@etu.univ-guyane.fr::73c6e9f8-5de5-4f29-8115-a47833387991" providerId="AD" clId="Web-{2BBE4380-EF1D-F9C0-88CB-51D19EF5F06F}" dt="2025-11-17T00:01:43.382" v="121" actId="14100"/>
          <ac:spMkLst>
            <pc:docMk/>
            <pc:sldMk cId="3226306707" sldId="272"/>
            <ac:spMk id="3" creationId="{0A49AEFF-FE2A-BACC-A971-E34094BEA1D2}"/>
          </ac:spMkLst>
        </pc:spChg>
        <pc:picChg chg="mod">
          <ac:chgData name="Jinny LI" userId="S::jinny.li@etu.univ-guyane.fr::73c6e9f8-5de5-4f29-8115-a47833387991" providerId="AD" clId="Web-{2BBE4380-EF1D-F9C0-88CB-51D19EF5F06F}" dt="2025-11-16T23:55:52.738" v="18"/>
          <ac:picMkLst>
            <pc:docMk/>
            <pc:sldMk cId="3226306707" sldId="272"/>
            <ac:picMk id="8" creationId="{BEC3BE96-FF60-C5F6-D99F-8BA57C3264FB}"/>
          </ac:picMkLst>
        </pc:picChg>
      </pc:sldChg>
      <pc:sldChg chg="addSp modSp modTransition">
        <pc:chgData name="Jinny LI" userId="S::jinny.li@etu.univ-guyane.fr::73c6e9f8-5de5-4f29-8115-a47833387991" providerId="AD" clId="Web-{2BBE4380-EF1D-F9C0-88CB-51D19EF5F06F}" dt="2025-11-17T00:00:51.882" v="120"/>
        <pc:sldMkLst>
          <pc:docMk/>
          <pc:sldMk cId="3605623056" sldId="273"/>
        </pc:sldMkLst>
        <pc:spChg chg="add mod ord">
          <ac:chgData name="Jinny LI" userId="S::jinny.li@etu.univ-guyane.fr::73c6e9f8-5de5-4f29-8115-a47833387991" providerId="AD" clId="Web-{2BBE4380-EF1D-F9C0-88CB-51D19EF5F06F}" dt="2025-11-16T23:59:13.100" v="99" actId="14100"/>
          <ac:spMkLst>
            <pc:docMk/>
            <pc:sldMk cId="3605623056" sldId="273"/>
            <ac:spMk id="2" creationId="{6951EDF5-0032-E4A9-B2D7-A1D8767DF982}"/>
          </ac:spMkLst>
        </pc:spChg>
        <pc:spChg chg="add mod ord">
          <ac:chgData name="Jinny LI" userId="S::jinny.li@etu.univ-guyane.fr::73c6e9f8-5de5-4f29-8115-a47833387991" providerId="AD" clId="Web-{2BBE4380-EF1D-F9C0-88CB-51D19EF5F06F}" dt="2025-11-16T23:59:01.365" v="83"/>
          <ac:spMkLst>
            <pc:docMk/>
            <pc:sldMk cId="3605623056" sldId="273"/>
            <ac:spMk id="3" creationId="{34C9BAA5-5412-67BA-EB33-166EF846D24C}"/>
          </ac:spMkLst>
        </pc:spChg>
        <pc:spChg chg="mod">
          <ac:chgData name="Jinny LI" userId="S::jinny.li@etu.univ-guyane.fr::73c6e9f8-5de5-4f29-8115-a47833387991" providerId="AD" clId="Web-{2BBE4380-EF1D-F9C0-88CB-51D19EF5F06F}" dt="2025-11-17T00:00:51.882" v="120"/>
          <ac:spMkLst>
            <pc:docMk/>
            <pc:sldMk cId="3605623056" sldId="273"/>
            <ac:spMk id="5" creationId="{2FD9FAA6-BF9B-BE5A-BA5F-FEFC5D06CF97}"/>
          </ac:spMkLst>
        </pc:spChg>
        <pc:spChg chg="add mod ord">
          <ac:chgData name="Jinny LI" userId="S::jinny.li@etu.univ-guyane.fr::73c6e9f8-5de5-4f29-8115-a47833387991" providerId="AD" clId="Web-{2BBE4380-EF1D-F9C0-88CB-51D19EF5F06F}" dt="2025-11-16T23:59:10.037" v="98" actId="14100"/>
          <ac:spMkLst>
            <pc:docMk/>
            <pc:sldMk cId="3605623056" sldId="273"/>
            <ac:spMk id="6" creationId="{6C906148-FDAD-3099-D0C2-B4D12D8330EF}"/>
          </ac:spMkLst>
        </pc:spChg>
        <pc:spChg chg="add mod ord">
          <ac:chgData name="Jinny LI" userId="S::jinny.li@etu.univ-guyane.fr::73c6e9f8-5de5-4f29-8115-a47833387991" providerId="AD" clId="Web-{2BBE4380-EF1D-F9C0-88CB-51D19EF5F06F}" dt="2025-11-17T00:00:01.600" v="111"/>
          <ac:spMkLst>
            <pc:docMk/>
            <pc:sldMk cId="3605623056" sldId="273"/>
            <ac:spMk id="10" creationId="{7AD5FC97-6E78-C8E1-89F6-ABEEA9FB26E6}"/>
          </ac:spMkLst>
        </pc:spChg>
        <pc:spChg chg="mod">
          <ac:chgData name="Jinny LI" userId="S::jinny.li@etu.univ-guyane.fr::73c6e9f8-5de5-4f29-8115-a47833387991" providerId="AD" clId="Web-{2BBE4380-EF1D-F9C0-88CB-51D19EF5F06F}" dt="2025-11-16T23:57:11.489" v="26" actId="20577"/>
          <ac:spMkLst>
            <pc:docMk/>
            <pc:sldMk cId="3605623056" sldId="273"/>
            <ac:spMk id="11" creationId="{6723895D-71EE-029F-4932-50C72B4E272B}"/>
          </ac:spMkLst>
        </pc:spChg>
        <pc:spChg chg="mod">
          <ac:chgData name="Jinny LI" userId="S::jinny.li@etu.univ-guyane.fr::73c6e9f8-5de5-4f29-8115-a47833387991" providerId="AD" clId="Web-{2BBE4380-EF1D-F9C0-88CB-51D19EF5F06F}" dt="2025-11-16T23:57:37.661" v="54" actId="20577"/>
          <ac:spMkLst>
            <pc:docMk/>
            <pc:sldMk cId="3605623056" sldId="273"/>
            <ac:spMk id="13" creationId="{934E5DE3-7C5E-3068-8FD4-6A851D9D5B50}"/>
          </ac:spMkLst>
        </pc:spChg>
        <pc:picChg chg="mod">
          <ac:chgData name="Jinny LI" userId="S::jinny.li@etu.univ-guyane.fr::73c6e9f8-5de5-4f29-8115-a47833387991" providerId="AD" clId="Web-{2BBE4380-EF1D-F9C0-88CB-51D19EF5F06F}" dt="2025-11-16T23:59:51.397" v="107" actId="14100"/>
          <ac:picMkLst>
            <pc:docMk/>
            <pc:sldMk cId="3605623056" sldId="273"/>
            <ac:picMk id="4" creationId="{8D6E6985-834E-BDF6-098D-0CAF7C61261B}"/>
          </ac:picMkLst>
        </pc:picChg>
      </pc:sldChg>
      <pc:sldChg chg="modTransition">
        <pc:chgData name="Jinny LI" userId="S::jinny.li@etu.univ-guyane.fr::73c6e9f8-5de5-4f29-8115-a47833387991" providerId="AD" clId="Web-{2BBE4380-EF1D-F9C0-88CB-51D19EF5F06F}" dt="2025-11-16T23:54:35.659" v="13"/>
        <pc:sldMkLst>
          <pc:docMk/>
          <pc:sldMk cId="4150787432" sldId="274"/>
        </pc:sldMkLst>
      </pc:sldChg>
    </pc:docChg>
  </pc:docChgLst>
  <pc:docChgLst>
    <pc:chgData name="Jinny LI" userId="S::jinny.li@etu.univ-guyane.fr::73c6e9f8-5de5-4f29-8115-a47833387991" providerId="AD" clId="Web-{84818AA5-BA87-8537-1965-75449C8E3CA1}"/>
    <pc:docChg chg="addSld delSld modSld">
      <pc:chgData name="Jinny LI" userId="S::jinny.li@etu.univ-guyane.fr::73c6e9f8-5de5-4f29-8115-a47833387991" providerId="AD" clId="Web-{84818AA5-BA87-8537-1965-75449C8E3CA1}" dt="2025-11-12T14:59:53.329" v="573"/>
      <pc:docMkLst>
        <pc:docMk/>
      </pc:docMkLst>
      <pc:sldChg chg="addSp modSp modTransition">
        <pc:chgData name="Jinny LI" userId="S::jinny.li@etu.univ-guyane.fr::73c6e9f8-5de5-4f29-8115-a47833387991" providerId="AD" clId="Web-{84818AA5-BA87-8537-1965-75449C8E3CA1}" dt="2025-11-12T14:56:29.336" v="567"/>
        <pc:sldMkLst>
          <pc:docMk/>
          <pc:sldMk cId="1408655067" sldId="269"/>
        </pc:sldMkLst>
        <pc:grpChg chg="add mod">
          <ac:chgData name="Jinny LI" userId="S::jinny.li@etu.univ-guyane.fr::73c6e9f8-5de5-4f29-8115-a47833387991" providerId="AD" clId="Web-{84818AA5-BA87-8537-1965-75449C8E3CA1}" dt="2025-11-12T14:55:52.724" v="564" actId="1076"/>
          <ac:grpSpMkLst>
            <pc:docMk/>
            <pc:sldMk cId="1408655067" sldId="269"/>
            <ac:grpSpMk id="25" creationId="{3EC811AC-9C60-47F8-3466-B517FDE7284A}"/>
          </ac:grpSpMkLst>
        </pc:grpChg>
      </pc:sldChg>
      <pc:sldChg chg="addSp delSp modSp">
        <pc:chgData name="Jinny LI" userId="S::jinny.li@etu.univ-guyane.fr::73c6e9f8-5de5-4f29-8115-a47833387991" providerId="AD" clId="Web-{84818AA5-BA87-8537-1965-75449C8E3CA1}" dt="2025-11-12T14:38:41.894" v="329" actId="20577"/>
        <pc:sldMkLst>
          <pc:docMk/>
          <pc:sldMk cId="2004409931" sldId="271"/>
        </pc:sldMkLst>
        <pc:spChg chg="add mod">
          <ac:chgData name="Jinny LI" userId="S::jinny.li@etu.univ-guyane.fr::73c6e9f8-5de5-4f29-8115-a47833387991" providerId="AD" clId="Web-{84818AA5-BA87-8537-1965-75449C8E3CA1}" dt="2025-11-12T14:38:41.894" v="329" actId="20577"/>
          <ac:spMkLst>
            <pc:docMk/>
            <pc:sldMk cId="2004409931" sldId="271"/>
            <ac:spMk id="2" creationId="{B817E3C3-F1A3-168D-4390-E5DC030301EB}"/>
          </ac:spMkLst>
        </pc:spChg>
        <pc:spChg chg="mod">
          <ac:chgData name="Jinny LI" userId="S::jinny.li@etu.univ-guyane.fr::73c6e9f8-5de5-4f29-8115-a47833387991" providerId="AD" clId="Web-{84818AA5-BA87-8537-1965-75449C8E3CA1}" dt="2025-11-12T14:34:54.468" v="296" actId="20577"/>
          <ac:spMkLst>
            <pc:docMk/>
            <pc:sldMk cId="2004409931" sldId="271"/>
            <ac:spMk id="11" creationId="{E6627496-F5B5-6AE3-4127-BAE40FA49089}"/>
          </ac:spMkLst>
        </pc:spChg>
        <pc:spChg chg="mod">
          <ac:chgData name="Jinny LI" userId="S::jinny.li@etu.univ-guyane.fr::73c6e9f8-5de5-4f29-8115-a47833387991" providerId="AD" clId="Web-{84818AA5-BA87-8537-1965-75449C8E3CA1}" dt="2025-11-12T14:30:19.911" v="240" actId="20577"/>
          <ac:spMkLst>
            <pc:docMk/>
            <pc:sldMk cId="2004409931" sldId="271"/>
            <ac:spMk id="13" creationId="{0020B783-1CE0-DD0C-FE89-DF5D1F659A53}"/>
          </ac:spMkLst>
        </pc:spChg>
        <pc:spChg chg="mod">
          <ac:chgData name="Jinny LI" userId="S::jinny.li@etu.univ-guyane.fr::73c6e9f8-5de5-4f29-8115-a47833387991" providerId="AD" clId="Web-{84818AA5-BA87-8537-1965-75449C8E3CA1}" dt="2025-11-12T14:35:04.531" v="299" actId="14100"/>
          <ac:spMkLst>
            <pc:docMk/>
            <pc:sldMk cId="2004409931" sldId="271"/>
            <ac:spMk id="21" creationId="{10872426-D288-766F-EDD9-014A1D802C8C}"/>
          </ac:spMkLst>
        </pc:spChg>
        <pc:spChg chg="mod">
          <ac:chgData name="Jinny LI" userId="S::jinny.li@etu.univ-guyane.fr::73c6e9f8-5de5-4f29-8115-a47833387991" providerId="AD" clId="Web-{84818AA5-BA87-8537-1965-75449C8E3CA1}" dt="2025-11-12T14:32:58.607" v="289" actId="20577"/>
          <ac:spMkLst>
            <pc:docMk/>
            <pc:sldMk cId="2004409931" sldId="271"/>
            <ac:spMk id="23" creationId="{C4A3EB7A-EB0D-5FBD-8E5C-90BD0FD75139}"/>
          </ac:spMkLst>
        </pc:spChg>
        <pc:spChg chg="mod">
          <ac:chgData name="Jinny LI" userId="S::jinny.li@etu.univ-guyane.fr::73c6e9f8-5de5-4f29-8115-a47833387991" providerId="AD" clId="Web-{84818AA5-BA87-8537-1965-75449C8E3CA1}" dt="2025-11-12T14:35:13.767" v="301" actId="14100"/>
          <ac:spMkLst>
            <pc:docMk/>
            <pc:sldMk cId="2004409931" sldId="271"/>
            <ac:spMk id="31" creationId="{C6708E70-333A-388F-A882-915E628CA755}"/>
          </ac:spMkLst>
        </pc:spChg>
        <pc:spChg chg="mod">
          <ac:chgData name="Jinny LI" userId="S::jinny.li@etu.univ-guyane.fr::73c6e9f8-5de5-4f29-8115-a47833387991" providerId="AD" clId="Web-{84818AA5-BA87-8537-1965-75449C8E3CA1}" dt="2025-11-12T14:31:11.412" v="244" actId="20577"/>
          <ac:spMkLst>
            <pc:docMk/>
            <pc:sldMk cId="2004409931" sldId="271"/>
            <ac:spMk id="33" creationId="{CC6C4C56-CE5D-03BD-8FCF-41277BB75666}"/>
          </ac:spMkLst>
        </pc:spChg>
        <pc:spChg chg="mod">
          <ac:chgData name="Jinny LI" userId="S::jinny.li@etu.univ-guyane.fr::73c6e9f8-5de5-4f29-8115-a47833387991" providerId="AD" clId="Web-{84818AA5-BA87-8537-1965-75449C8E3CA1}" dt="2025-11-12T14:31:14.116" v="246" actId="1076"/>
          <ac:spMkLst>
            <pc:docMk/>
            <pc:sldMk cId="2004409931" sldId="271"/>
            <ac:spMk id="35" creationId="{560424F3-F3A2-DB5E-0803-D25B2A0195D4}"/>
          </ac:spMkLst>
        </pc:spChg>
        <pc:spChg chg="mod">
          <ac:chgData name="Jinny LI" userId="S::jinny.li@etu.univ-guyane.fr::73c6e9f8-5de5-4f29-8115-a47833387991" providerId="AD" clId="Web-{84818AA5-BA87-8537-1965-75449C8E3CA1}" dt="2025-11-12T14:35:25.362" v="303" actId="20577"/>
          <ac:spMkLst>
            <pc:docMk/>
            <pc:sldMk cId="2004409931" sldId="271"/>
            <ac:spMk id="41" creationId="{46A7B1C6-1B08-311B-4EE4-D51CDB5BC6B9}"/>
          </ac:spMkLst>
        </pc:spChg>
        <pc:spChg chg="mod">
          <ac:chgData name="Jinny LI" userId="S::jinny.li@etu.univ-guyane.fr::73c6e9f8-5de5-4f29-8115-a47833387991" providerId="AD" clId="Web-{84818AA5-BA87-8537-1965-75449C8E3CA1}" dt="2025-11-12T14:31:25.963" v="247" actId="20577"/>
          <ac:spMkLst>
            <pc:docMk/>
            <pc:sldMk cId="2004409931" sldId="271"/>
            <ac:spMk id="43" creationId="{587FE25E-92D3-C379-376D-5A8BA6C8DFEF}"/>
          </ac:spMkLst>
        </pc:spChg>
      </pc:sldChg>
      <pc:sldChg chg="addSp modSp">
        <pc:chgData name="Jinny LI" userId="S::jinny.li@etu.univ-guyane.fr::73c6e9f8-5de5-4f29-8115-a47833387991" providerId="AD" clId="Web-{84818AA5-BA87-8537-1965-75449C8E3CA1}" dt="2025-11-12T14:37:22.529" v="321" actId="1076"/>
        <pc:sldMkLst>
          <pc:docMk/>
          <pc:sldMk cId="3226306707" sldId="272"/>
        </pc:sldMkLst>
        <pc:spChg chg="mod">
          <ac:chgData name="Jinny LI" userId="S::jinny.li@etu.univ-guyane.fr::73c6e9f8-5de5-4f29-8115-a47833387991" providerId="AD" clId="Web-{84818AA5-BA87-8537-1965-75449C8E3CA1}" dt="2025-11-12T14:37:22.529" v="321" actId="1076"/>
          <ac:spMkLst>
            <pc:docMk/>
            <pc:sldMk cId="3226306707" sldId="272"/>
            <ac:spMk id="3" creationId="{0A49AEFF-FE2A-BACC-A971-E34094BEA1D2}"/>
          </ac:spMkLst>
        </pc:spChg>
        <pc:spChg chg="add mod ord">
          <ac:chgData name="Jinny LI" userId="S::jinny.li@etu.univ-guyane.fr::73c6e9f8-5de5-4f29-8115-a47833387991" providerId="AD" clId="Web-{84818AA5-BA87-8537-1965-75449C8E3CA1}" dt="2025-11-12T14:37:17.997" v="320"/>
          <ac:spMkLst>
            <pc:docMk/>
            <pc:sldMk cId="3226306707" sldId="272"/>
            <ac:spMk id="4" creationId="{42EEFF7B-C5BC-62CC-C1E7-D68825B091ED}"/>
          </ac:spMkLst>
        </pc:spChg>
      </pc:sldChg>
      <pc:sldChg chg="modSp">
        <pc:chgData name="Jinny LI" userId="S::jinny.li@etu.univ-guyane.fr::73c6e9f8-5de5-4f29-8115-a47833387991" providerId="AD" clId="Web-{84818AA5-BA87-8537-1965-75449C8E3CA1}" dt="2025-11-12T14:38:17.830" v="326" actId="20577"/>
        <pc:sldMkLst>
          <pc:docMk/>
          <pc:sldMk cId="1743636843" sldId="276"/>
        </pc:sldMkLst>
        <pc:spChg chg="mod">
          <ac:chgData name="Jinny LI" userId="S::jinny.li@etu.univ-guyane.fr::73c6e9f8-5de5-4f29-8115-a47833387991" providerId="AD" clId="Web-{84818AA5-BA87-8537-1965-75449C8E3CA1}" dt="2025-11-12T14:38:17.830" v="326" actId="20577"/>
          <ac:spMkLst>
            <pc:docMk/>
            <pc:sldMk cId="1743636843" sldId="276"/>
            <ac:spMk id="3" creationId="{04052D41-6B6C-7B25-8DA0-2411BD430128}"/>
          </ac:spMkLst>
        </pc:spChg>
      </pc:sldChg>
      <pc:sldChg chg="addSp delSp modSp">
        <pc:chgData name="Jinny LI" userId="S::jinny.li@etu.univ-guyane.fr::73c6e9f8-5de5-4f29-8115-a47833387991" providerId="AD" clId="Web-{84818AA5-BA87-8537-1965-75449C8E3CA1}" dt="2025-11-12T14:59:53.329" v="573"/>
        <pc:sldMkLst>
          <pc:docMk/>
          <pc:sldMk cId="4029976109" sldId="278"/>
        </pc:sldMkLst>
        <pc:spChg chg="mod topLvl">
          <ac:chgData name="Jinny LI" userId="S::jinny.li@etu.univ-guyane.fr::73c6e9f8-5de5-4f29-8115-a47833387991" providerId="AD" clId="Web-{84818AA5-BA87-8537-1965-75449C8E3CA1}" dt="2025-11-12T14:57:00.541" v="568"/>
          <ac:spMkLst>
            <pc:docMk/>
            <pc:sldMk cId="4029976109" sldId="278"/>
            <ac:spMk id="3" creationId="{94757B2F-56B3-35AF-19D1-E181001BE78D}"/>
          </ac:spMkLst>
        </pc:spChg>
        <pc:spChg chg="mod topLvl">
          <ac:chgData name="Jinny LI" userId="S::jinny.li@etu.univ-guyane.fr::73c6e9f8-5de5-4f29-8115-a47833387991" providerId="AD" clId="Web-{84818AA5-BA87-8537-1965-75449C8E3CA1}" dt="2025-11-12T14:57:00.541" v="568"/>
          <ac:spMkLst>
            <pc:docMk/>
            <pc:sldMk cId="4029976109" sldId="278"/>
            <ac:spMk id="6" creationId="{8934AA53-8294-E69A-663F-5C64F0E8D930}"/>
          </ac:spMkLst>
        </pc:spChg>
        <pc:spChg chg="mod">
          <ac:chgData name="Jinny LI" userId="S::jinny.li@etu.univ-guyane.fr::73c6e9f8-5de5-4f29-8115-a47833387991" providerId="AD" clId="Web-{84818AA5-BA87-8537-1965-75449C8E3CA1}" dt="2025-11-12T14:54:21.077" v="553" actId="20577"/>
          <ac:spMkLst>
            <pc:docMk/>
            <pc:sldMk cId="4029976109" sldId="278"/>
            <ac:spMk id="7" creationId="{212BDF28-B22C-014E-D161-58DB686061A4}"/>
          </ac:spMkLst>
        </pc:spChg>
        <pc:spChg chg="add mod">
          <ac:chgData name="Jinny LI" userId="S::jinny.li@etu.univ-guyane.fr::73c6e9f8-5de5-4f29-8115-a47833387991" providerId="AD" clId="Web-{84818AA5-BA87-8537-1965-75449C8E3CA1}" dt="2025-11-12T14:48:03.915" v="429" actId="20577"/>
          <ac:spMkLst>
            <pc:docMk/>
            <pc:sldMk cId="4029976109" sldId="278"/>
            <ac:spMk id="8" creationId="{E2A860D4-5AFB-AC12-D8BB-563F77BE9F84}"/>
          </ac:spMkLst>
        </pc:spChg>
        <pc:spChg chg="add mod">
          <ac:chgData name="Jinny LI" userId="S::jinny.li@etu.univ-guyane.fr::73c6e9f8-5de5-4f29-8115-a47833387991" providerId="AD" clId="Web-{84818AA5-BA87-8537-1965-75449C8E3CA1}" dt="2025-11-12T14:46:31.709" v="420" actId="1076"/>
          <ac:spMkLst>
            <pc:docMk/>
            <pc:sldMk cId="4029976109" sldId="278"/>
            <ac:spMk id="9" creationId="{59DDB7CC-66DC-8502-A2A9-F49B9A8E3659}"/>
          </ac:spMkLst>
        </pc:spChg>
        <pc:spChg chg="add mod ord">
          <ac:chgData name="Jinny LI" userId="S::jinny.li@etu.univ-guyane.fr::73c6e9f8-5de5-4f29-8115-a47833387991" providerId="AD" clId="Web-{84818AA5-BA87-8537-1965-75449C8E3CA1}" dt="2025-11-12T14:47:30.883" v="425"/>
          <ac:spMkLst>
            <pc:docMk/>
            <pc:sldMk cId="4029976109" sldId="278"/>
            <ac:spMk id="10" creationId="{F73D9E24-991B-FCD0-73E1-383D708EA16D}"/>
          </ac:spMkLst>
        </pc:spChg>
        <pc:spChg chg="add mod">
          <ac:chgData name="Jinny LI" userId="S::jinny.li@etu.univ-guyane.fr::73c6e9f8-5de5-4f29-8115-a47833387991" providerId="AD" clId="Web-{84818AA5-BA87-8537-1965-75449C8E3CA1}" dt="2025-11-12T14:53:59.169" v="544" actId="20577"/>
          <ac:spMkLst>
            <pc:docMk/>
            <pc:sldMk cId="4029976109" sldId="278"/>
            <ac:spMk id="11" creationId="{453032A3-BC0E-8B81-828B-49A585C0EC0D}"/>
          </ac:spMkLst>
        </pc:spChg>
        <pc:grpChg chg="add">
          <ac:chgData name="Jinny LI" userId="S::jinny.li@etu.univ-guyane.fr::73c6e9f8-5de5-4f29-8115-a47833387991" providerId="AD" clId="Web-{84818AA5-BA87-8537-1965-75449C8E3CA1}" dt="2025-11-12T14:54:56.486" v="554"/>
          <ac:grpSpMkLst>
            <pc:docMk/>
            <pc:sldMk cId="4029976109" sldId="278"/>
            <ac:grpSpMk id="12" creationId="{1A89920F-AA27-9343-42CD-A206C05C5D22}"/>
          </ac:grpSpMkLst>
        </pc:grpChg>
        <pc:grpChg chg="add">
          <ac:chgData name="Jinny LI" userId="S::jinny.li@etu.univ-guyane.fr::73c6e9f8-5de5-4f29-8115-a47833387991" providerId="AD" clId="Web-{84818AA5-BA87-8537-1965-75449C8E3CA1}" dt="2025-11-12T14:55:10.003" v="555"/>
          <ac:grpSpMkLst>
            <pc:docMk/>
            <pc:sldMk cId="4029976109" sldId="278"/>
            <ac:grpSpMk id="13" creationId="{61B3144E-7195-2BC9-C9D7-2AAFF8EAE3FF}"/>
          </ac:grpSpMkLst>
        </pc:grpChg>
      </pc:sldChg>
    </pc:docChg>
  </pc:docChgLst>
  <pc:docChgLst>
    <pc:chgData name="Jinny LI" userId="S::jinny.li@etu.univ-guyane.fr::73c6e9f8-5de5-4f29-8115-a47833387991" providerId="AD" clId="Web-{3475376E-1284-C271-46AC-66AED7EDDFEF}"/>
    <pc:docChg chg="addSld delSld modSld">
      <pc:chgData name="Jinny LI" userId="S::jinny.li@etu.univ-guyane.fr::73c6e9f8-5de5-4f29-8115-a47833387991" providerId="AD" clId="Web-{3475376E-1284-C271-46AC-66AED7EDDFEF}" dt="2025-11-17T01:33:55.091" v="689" actId="20577"/>
      <pc:docMkLst>
        <pc:docMk/>
      </pc:docMkLst>
      <pc:sldChg chg="modTransition">
        <pc:chgData name="Jinny LI" userId="S::jinny.li@etu.univ-guyane.fr::73c6e9f8-5de5-4f29-8115-a47833387991" providerId="AD" clId="Web-{3475376E-1284-C271-46AC-66AED7EDDFEF}" dt="2025-11-17T00:05:07.791" v="6"/>
        <pc:sldMkLst>
          <pc:docMk/>
          <pc:sldMk cId="1408655067" sldId="269"/>
        </pc:sldMkLst>
      </pc:sldChg>
      <pc:sldChg chg="modSp">
        <pc:chgData name="Jinny LI" userId="S::jinny.li@etu.univ-guyane.fr::73c6e9f8-5de5-4f29-8115-a47833387991" providerId="AD" clId="Web-{3475376E-1284-C271-46AC-66AED7EDDFEF}" dt="2025-11-17T01:27:19.166" v="497"/>
        <pc:sldMkLst>
          <pc:docMk/>
          <pc:sldMk cId="2004409931" sldId="271"/>
        </pc:sldMkLst>
        <pc:spChg chg="mod">
          <ac:chgData name="Jinny LI" userId="S::jinny.li@etu.univ-guyane.fr::73c6e9f8-5de5-4f29-8115-a47833387991" providerId="AD" clId="Web-{3475376E-1284-C271-46AC-66AED7EDDFEF}" dt="2025-11-17T01:27:19.166" v="497"/>
          <ac:spMkLst>
            <pc:docMk/>
            <pc:sldMk cId="2004409931" sldId="271"/>
            <ac:spMk id="2" creationId="{B817E3C3-F1A3-168D-4390-E5DC030301EB}"/>
          </ac:spMkLst>
        </pc:spChg>
      </pc:sldChg>
      <pc:sldChg chg="modSp delAnim modAnim">
        <pc:chgData name="Jinny LI" userId="S::jinny.li@etu.univ-guyane.fr::73c6e9f8-5de5-4f29-8115-a47833387991" providerId="AD" clId="Web-{3475376E-1284-C271-46AC-66AED7EDDFEF}" dt="2025-11-17T01:31:29.630" v="682" actId="20577"/>
        <pc:sldMkLst>
          <pc:docMk/>
          <pc:sldMk cId="3226306707" sldId="272"/>
        </pc:sldMkLst>
        <pc:spChg chg="mod">
          <ac:chgData name="Jinny LI" userId="S::jinny.li@etu.univ-guyane.fr::73c6e9f8-5de5-4f29-8115-a47833387991" providerId="AD" clId="Web-{3475376E-1284-C271-46AC-66AED7EDDFEF}" dt="2025-11-17T01:29:01.058" v="528" actId="14100"/>
          <ac:spMkLst>
            <pc:docMk/>
            <pc:sldMk cId="3226306707" sldId="272"/>
            <ac:spMk id="9" creationId="{7D601545-488F-6EB1-C113-CC9008624B6A}"/>
          </ac:spMkLst>
        </pc:spChg>
        <pc:spChg chg="mod">
          <ac:chgData name="Jinny LI" userId="S::jinny.li@etu.univ-guyane.fr::73c6e9f8-5de5-4f29-8115-a47833387991" providerId="AD" clId="Web-{3475376E-1284-C271-46AC-66AED7EDDFEF}" dt="2025-11-17T01:29:59.904" v="624" actId="20577"/>
          <ac:spMkLst>
            <pc:docMk/>
            <pc:sldMk cId="3226306707" sldId="272"/>
            <ac:spMk id="11" creationId="{1184AF7F-59DC-4247-0A0A-B77F7E05BAB2}"/>
          </ac:spMkLst>
        </pc:spChg>
        <pc:spChg chg="mod">
          <ac:chgData name="Jinny LI" userId="S::jinny.li@etu.univ-guyane.fr::73c6e9f8-5de5-4f29-8115-a47833387991" providerId="AD" clId="Web-{3475376E-1284-C271-46AC-66AED7EDDFEF}" dt="2025-11-17T01:30:16.140" v="659" actId="20577"/>
          <ac:spMkLst>
            <pc:docMk/>
            <pc:sldMk cId="3226306707" sldId="272"/>
            <ac:spMk id="17" creationId="{ABCA7639-27F0-63E7-57F3-A41F5FB67798}"/>
          </ac:spMkLst>
        </pc:spChg>
        <pc:spChg chg="mod">
          <ac:chgData name="Jinny LI" userId="S::jinny.li@etu.univ-guyane.fr::73c6e9f8-5de5-4f29-8115-a47833387991" providerId="AD" clId="Web-{3475376E-1284-C271-46AC-66AED7EDDFEF}" dt="2025-11-17T01:31:24.786" v="681" actId="20577"/>
          <ac:spMkLst>
            <pc:docMk/>
            <pc:sldMk cId="3226306707" sldId="272"/>
            <ac:spMk id="25" creationId="{AE6D0858-94E7-7BD8-68BF-BCAB417F4918}"/>
          </ac:spMkLst>
        </pc:spChg>
        <pc:spChg chg="mod">
          <ac:chgData name="Jinny LI" userId="S::jinny.li@etu.univ-guyane.fr::73c6e9f8-5de5-4f29-8115-a47833387991" providerId="AD" clId="Web-{3475376E-1284-C271-46AC-66AED7EDDFEF}" dt="2025-11-17T01:30:57.612" v="680" actId="20577"/>
          <ac:spMkLst>
            <pc:docMk/>
            <pc:sldMk cId="3226306707" sldId="272"/>
            <ac:spMk id="27" creationId="{3D0A14A3-97CE-5042-9D86-C5D4F4CA2AA8}"/>
          </ac:spMkLst>
        </pc:spChg>
        <pc:spChg chg="mod">
          <ac:chgData name="Jinny LI" userId="S::jinny.li@etu.univ-guyane.fr::73c6e9f8-5de5-4f29-8115-a47833387991" providerId="AD" clId="Web-{3475376E-1284-C271-46AC-66AED7EDDFEF}" dt="2025-11-17T01:31:29.630" v="682" actId="20577"/>
          <ac:spMkLst>
            <pc:docMk/>
            <pc:sldMk cId="3226306707" sldId="272"/>
            <ac:spMk id="33" creationId="{155F795B-02EF-37C9-6677-59F507BA80DD}"/>
          </ac:spMkLst>
        </pc:spChg>
      </pc:sldChg>
      <pc:sldChg chg="addSp delSp modSp">
        <pc:chgData name="Jinny LI" userId="S::jinny.li@etu.univ-guyane.fr::73c6e9f8-5de5-4f29-8115-a47833387991" providerId="AD" clId="Web-{3475376E-1284-C271-46AC-66AED7EDDFEF}" dt="2025-11-17T00:15:27.273" v="123"/>
        <pc:sldMkLst>
          <pc:docMk/>
          <pc:sldMk cId="3605623056" sldId="273"/>
        </pc:sldMkLst>
        <pc:spChg chg="mod">
          <ac:chgData name="Jinny LI" userId="S::jinny.li@etu.univ-guyane.fr::73c6e9f8-5de5-4f29-8115-a47833387991" providerId="AD" clId="Web-{3475376E-1284-C271-46AC-66AED7EDDFEF}" dt="2025-11-17T00:15:27.273" v="123"/>
          <ac:spMkLst>
            <pc:docMk/>
            <pc:sldMk cId="3605623056" sldId="273"/>
            <ac:spMk id="10" creationId="{7AD5FC97-6E78-C8E1-89F6-ABEEA9FB26E6}"/>
          </ac:spMkLst>
        </pc:spChg>
        <pc:spChg chg="add del">
          <ac:chgData name="Jinny LI" userId="S::jinny.li@etu.univ-guyane.fr::73c6e9f8-5de5-4f29-8115-a47833387991" providerId="AD" clId="Web-{3475376E-1284-C271-46AC-66AED7EDDFEF}" dt="2025-11-17T00:11:56.232" v="66"/>
          <ac:spMkLst>
            <pc:docMk/>
            <pc:sldMk cId="3605623056" sldId="273"/>
            <ac:spMk id="12" creationId="{5BB297F7-4DE6-A9C1-0ADC-2616196FE8A8}"/>
          </ac:spMkLst>
        </pc:spChg>
      </pc:sldChg>
      <pc:sldChg chg="addSp delSp modSp">
        <pc:chgData name="Jinny LI" userId="S::jinny.li@etu.univ-guyane.fr::73c6e9f8-5de5-4f29-8115-a47833387991" providerId="AD" clId="Web-{3475376E-1284-C271-46AC-66AED7EDDFEF}" dt="2025-11-17T00:15:31.242" v="124"/>
        <pc:sldMkLst>
          <pc:docMk/>
          <pc:sldMk cId="4150787432" sldId="274"/>
        </pc:sldMkLst>
        <pc:spChg chg="mod">
          <ac:chgData name="Jinny LI" userId="S::jinny.li@etu.univ-guyane.fr::73c6e9f8-5de5-4f29-8115-a47833387991" providerId="AD" clId="Web-{3475376E-1284-C271-46AC-66AED7EDDFEF}" dt="2025-11-17T00:15:12.912" v="121" actId="14100"/>
          <ac:spMkLst>
            <pc:docMk/>
            <pc:sldMk cId="4150787432" sldId="274"/>
            <ac:spMk id="3" creationId="{EA425DC5-B942-CA5A-8FC6-AA4ACA214C2A}"/>
          </ac:spMkLst>
        </pc:spChg>
        <pc:spChg chg="add mod ord">
          <ac:chgData name="Jinny LI" userId="S::jinny.li@etu.univ-guyane.fr::73c6e9f8-5de5-4f29-8115-a47833387991" providerId="AD" clId="Web-{3475376E-1284-C271-46AC-66AED7EDDFEF}" dt="2025-11-17T00:15:31.242" v="124"/>
          <ac:spMkLst>
            <pc:docMk/>
            <pc:sldMk cId="4150787432" sldId="274"/>
            <ac:spMk id="4" creationId="{262B28F3-920D-9341-205C-C6C18A479323}"/>
          </ac:spMkLst>
        </pc:spChg>
        <pc:spChg chg="add del mod ord">
          <ac:chgData name="Jinny LI" userId="S::jinny.li@etu.univ-guyane.fr::73c6e9f8-5de5-4f29-8115-a47833387991" providerId="AD" clId="Web-{3475376E-1284-C271-46AC-66AED7EDDFEF}" dt="2025-11-17T00:10:44.618" v="58"/>
          <ac:spMkLst>
            <pc:docMk/>
            <pc:sldMk cId="4150787432" sldId="274"/>
            <ac:spMk id="8" creationId="{AABEECE6-E7EF-2275-D927-1D6397EDDE09}"/>
          </ac:spMkLst>
        </pc:spChg>
        <pc:spChg chg="mod">
          <ac:chgData name="Jinny LI" userId="S::jinny.li@etu.univ-guyane.fr::73c6e9f8-5de5-4f29-8115-a47833387991" providerId="AD" clId="Web-{3475376E-1284-C271-46AC-66AED7EDDFEF}" dt="2025-11-17T00:08:58.063" v="46" actId="1076"/>
          <ac:spMkLst>
            <pc:docMk/>
            <pc:sldMk cId="4150787432" sldId="274"/>
            <ac:spMk id="9" creationId="{CACC54A9-1DF7-5B9C-34A4-D632F5EAC138}"/>
          </ac:spMkLst>
        </pc:spChg>
        <pc:spChg chg="mod">
          <ac:chgData name="Jinny LI" userId="S::jinny.li@etu.univ-guyane.fr::73c6e9f8-5de5-4f29-8115-a47833387991" providerId="AD" clId="Web-{3475376E-1284-C271-46AC-66AED7EDDFEF}" dt="2025-11-17T00:08:48.843" v="45" actId="1076"/>
          <ac:spMkLst>
            <pc:docMk/>
            <pc:sldMk cId="4150787432" sldId="274"/>
            <ac:spMk id="11" creationId="{32A8C76C-79F5-2C84-58BE-BCDD73913CE0}"/>
          </ac:spMkLst>
        </pc:spChg>
        <pc:spChg chg="add del mod ord">
          <ac:chgData name="Jinny LI" userId="S::jinny.li@etu.univ-guyane.fr::73c6e9f8-5de5-4f29-8115-a47833387991" providerId="AD" clId="Web-{3475376E-1284-C271-46AC-66AED7EDDFEF}" dt="2025-11-17T00:10:46.696" v="59"/>
          <ac:spMkLst>
            <pc:docMk/>
            <pc:sldMk cId="4150787432" sldId="274"/>
            <ac:spMk id="12" creationId="{82AA2574-45FD-5E1D-1946-3EB6BB123731}"/>
          </ac:spMkLst>
        </pc:spChg>
        <pc:spChg chg="mod">
          <ac:chgData name="Jinny LI" userId="S::jinny.li@etu.univ-guyane.fr::73c6e9f8-5de5-4f29-8115-a47833387991" providerId="AD" clId="Web-{3475376E-1284-C271-46AC-66AED7EDDFEF}" dt="2025-11-17T00:09:06.642" v="48" actId="1076"/>
          <ac:spMkLst>
            <pc:docMk/>
            <pc:sldMk cId="4150787432" sldId="274"/>
            <ac:spMk id="13" creationId="{971B28C2-635E-B3E5-5A46-13C9B8023C6F}"/>
          </ac:spMkLst>
        </pc:spChg>
        <pc:spChg chg="mod">
          <ac:chgData name="Jinny LI" userId="S::jinny.li@etu.univ-guyane.fr::73c6e9f8-5de5-4f29-8115-a47833387991" providerId="AD" clId="Web-{3475376E-1284-C271-46AC-66AED7EDDFEF}" dt="2025-11-17T00:09:02.797" v="47" actId="1076"/>
          <ac:spMkLst>
            <pc:docMk/>
            <pc:sldMk cId="4150787432" sldId="274"/>
            <ac:spMk id="15" creationId="{66FF516D-5759-61C9-57E7-2A876FD8CF8E}"/>
          </ac:spMkLst>
        </pc:spChg>
        <pc:spChg chg="add del mod ord">
          <ac:chgData name="Jinny LI" userId="S::jinny.li@etu.univ-guyane.fr::73c6e9f8-5de5-4f29-8115-a47833387991" providerId="AD" clId="Web-{3475376E-1284-C271-46AC-66AED7EDDFEF}" dt="2025-11-17T00:10:49.665" v="60"/>
          <ac:spMkLst>
            <pc:docMk/>
            <pc:sldMk cId="4150787432" sldId="274"/>
            <ac:spMk id="16" creationId="{C4CA4383-3582-2637-E175-1C6235E91BA1}"/>
          </ac:spMkLst>
        </pc:spChg>
        <pc:spChg chg="add del mod">
          <ac:chgData name="Jinny LI" userId="S::jinny.li@etu.univ-guyane.fr::73c6e9f8-5de5-4f29-8115-a47833387991" providerId="AD" clId="Web-{3475376E-1284-C271-46AC-66AED7EDDFEF}" dt="2025-11-17T00:11:50.450" v="64"/>
          <ac:spMkLst>
            <pc:docMk/>
            <pc:sldMk cId="4150787432" sldId="274"/>
            <ac:spMk id="17" creationId="{DFB57394-1884-FED4-EB48-BCE4E87105E1}"/>
          </ac:spMkLst>
        </pc:spChg>
        <pc:spChg chg="add mod ord">
          <ac:chgData name="Jinny LI" userId="S::jinny.li@etu.univ-guyane.fr::73c6e9f8-5de5-4f29-8115-a47833387991" providerId="AD" clId="Web-{3475376E-1284-C271-46AC-66AED7EDDFEF}" dt="2025-11-17T00:13:40.752" v="102" actId="1076"/>
          <ac:spMkLst>
            <pc:docMk/>
            <pc:sldMk cId="4150787432" sldId="274"/>
            <ac:spMk id="19" creationId="{D24D4E83-ABFB-A3C8-A684-A4ABF972E751}"/>
          </ac:spMkLst>
        </pc:spChg>
        <pc:spChg chg="add mod ord">
          <ac:chgData name="Jinny LI" userId="S::jinny.li@etu.univ-guyane.fr::73c6e9f8-5de5-4f29-8115-a47833387991" providerId="AD" clId="Web-{3475376E-1284-C271-46AC-66AED7EDDFEF}" dt="2025-11-17T00:13:51.722" v="105" actId="14100"/>
          <ac:spMkLst>
            <pc:docMk/>
            <pc:sldMk cId="4150787432" sldId="274"/>
            <ac:spMk id="20" creationId="{4DDC2F41-FF95-40BB-2A61-755A96D6BD4D}"/>
          </ac:spMkLst>
        </pc:spChg>
        <pc:spChg chg="add mod ord">
          <ac:chgData name="Jinny LI" userId="S::jinny.li@etu.univ-guyane.fr::73c6e9f8-5de5-4f29-8115-a47833387991" providerId="AD" clId="Web-{3475376E-1284-C271-46AC-66AED7EDDFEF}" dt="2025-11-17T00:14:00.831" v="107" actId="14100"/>
          <ac:spMkLst>
            <pc:docMk/>
            <pc:sldMk cId="4150787432" sldId="274"/>
            <ac:spMk id="21" creationId="{25B9AF77-DB6A-F312-3E4E-A671A7A7FB18}"/>
          </ac:spMkLst>
        </pc:spChg>
      </pc:sldChg>
      <pc:sldChg chg="addSp modSp">
        <pc:chgData name="Jinny LI" userId="S::jinny.li@etu.univ-guyane.fr::73c6e9f8-5de5-4f29-8115-a47833387991" providerId="AD" clId="Web-{3475376E-1284-C271-46AC-66AED7EDDFEF}" dt="2025-11-17T01:33:55.091" v="689" actId="20577"/>
        <pc:sldMkLst>
          <pc:docMk/>
          <pc:sldMk cId="3764094183" sldId="275"/>
        </pc:sldMkLst>
        <pc:spChg chg="add mod ord">
          <ac:chgData name="Jinny LI" userId="S::jinny.li@etu.univ-guyane.fr::73c6e9f8-5de5-4f29-8115-a47833387991" providerId="AD" clId="Web-{3475376E-1284-C271-46AC-66AED7EDDFEF}" dt="2025-11-17T00:22:00.790" v="206" actId="1076"/>
          <ac:spMkLst>
            <pc:docMk/>
            <pc:sldMk cId="3764094183" sldId="275"/>
            <ac:spMk id="3" creationId="{064AB321-CB18-B56E-676B-0BAC43C91AEB}"/>
          </ac:spMkLst>
        </pc:spChg>
        <pc:spChg chg="mod">
          <ac:chgData name="Jinny LI" userId="S::jinny.li@etu.univ-guyane.fr::73c6e9f8-5de5-4f29-8115-a47833387991" providerId="AD" clId="Web-{3475376E-1284-C271-46AC-66AED7EDDFEF}" dt="2025-11-17T00:21:24.961" v="201" actId="20577"/>
          <ac:spMkLst>
            <pc:docMk/>
            <pc:sldMk cId="3764094183" sldId="275"/>
            <ac:spMk id="10" creationId="{8001D20C-9A1A-C201-9368-C7CAD1509BA7}"/>
          </ac:spMkLst>
        </pc:spChg>
        <pc:spChg chg="mod">
          <ac:chgData name="Jinny LI" userId="S::jinny.li@etu.univ-guyane.fr::73c6e9f8-5de5-4f29-8115-a47833387991" providerId="AD" clId="Web-{3475376E-1284-C271-46AC-66AED7EDDFEF}" dt="2025-11-17T01:00:33.875" v="211"/>
          <ac:spMkLst>
            <pc:docMk/>
            <pc:sldMk cId="3764094183" sldId="275"/>
            <ac:spMk id="33" creationId="{E547AF2B-8C2E-1CE5-D90F-6CB968EC6039}"/>
          </ac:spMkLst>
        </pc:spChg>
        <pc:spChg chg="mod">
          <ac:chgData name="Jinny LI" userId="S::jinny.li@etu.univ-guyane.fr::73c6e9f8-5de5-4f29-8115-a47833387991" providerId="AD" clId="Web-{3475376E-1284-C271-46AC-66AED7EDDFEF}" dt="2025-11-17T00:18:03.298" v="164" actId="14100"/>
          <ac:spMkLst>
            <pc:docMk/>
            <pc:sldMk cId="3764094183" sldId="275"/>
            <ac:spMk id="35" creationId="{F52B363E-B0FA-DF6E-92AF-F04CFD2D60E4}"/>
          </ac:spMkLst>
        </pc:spChg>
        <pc:spChg chg="mod">
          <ac:chgData name="Jinny LI" userId="S::jinny.li@etu.univ-guyane.fr::73c6e9f8-5de5-4f29-8115-a47833387991" providerId="AD" clId="Web-{3475376E-1284-C271-46AC-66AED7EDDFEF}" dt="2025-11-17T00:17:50.875" v="162" actId="1076"/>
          <ac:spMkLst>
            <pc:docMk/>
            <pc:sldMk cId="3764094183" sldId="275"/>
            <ac:spMk id="41" creationId="{3CB655A4-34CD-1E63-9AA7-FC097D782D96}"/>
          </ac:spMkLst>
        </pc:spChg>
        <pc:spChg chg="mod">
          <ac:chgData name="Jinny LI" userId="S::jinny.li@etu.univ-guyane.fr::73c6e9f8-5de5-4f29-8115-a47833387991" providerId="AD" clId="Web-{3475376E-1284-C271-46AC-66AED7EDDFEF}" dt="2025-11-17T00:18:08.657" v="165" actId="1076"/>
          <ac:spMkLst>
            <pc:docMk/>
            <pc:sldMk cId="3764094183" sldId="275"/>
            <ac:spMk id="43" creationId="{C73B482D-DEE1-389F-D563-92C5387E83F8}"/>
          </ac:spMkLst>
        </pc:spChg>
        <pc:spChg chg="mod">
          <ac:chgData name="Jinny LI" userId="S::jinny.li@etu.univ-guyane.fr::73c6e9f8-5de5-4f29-8115-a47833387991" providerId="AD" clId="Web-{3475376E-1284-C271-46AC-66AED7EDDFEF}" dt="2025-11-17T00:19:19.348" v="175" actId="14100"/>
          <ac:spMkLst>
            <pc:docMk/>
            <pc:sldMk cId="3764094183" sldId="275"/>
            <ac:spMk id="45" creationId="{0B58B5C6-9BA7-D5ED-C761-DC2926EECAAE}"/>
          </ac:spMkLst>
        </pc:spChg>
        <pc:spChg chg="mod">
          <ac:chgData name="Jinny LI" userId="S::jinny.li@etu.univ-guyane.fr::73c6e9f8-5de5-4f29-8115-a47833387991" providerId="AD" clId="Web-{3475376E-1284-C271-46AC-66AED7EDDFEF}" dt="2025-11-17T01:33:55.091" v="689" actId="20577"/>
          <ac:spMkLst>
            <pc:docMk/>
            <pc:sldMk cId="3764094183" sldId="275"/>
            <ac:spMk id="49" creationId="{3F8AF263-11D8-B128-B44C-AB56EB44824D}"/>
          </ac:spMkLst>
        </pc:spChg>
        <pc:spChg chg="mod">
          <ac:chgData name="Jinny LI" userId="S::jinny.li@etu.univ-guyane.fr::73c6e9f8-5de5-4f29-8115-a47833387991" providerId="AD" clId="Web-{3475376E-1284-C271-46AC-66AED7EDDFEF}" dt="2025-11-17T00:19:08.191" v="173" actId="1076"/>
          <ac:spMkLst>
            <pc:docMk/>
            <pc:sldMk cId="3764094183" sldId="275"/>
            <ac:spMk id="51" creationId="{9171DFC9-427B-4AB1-5487-3DBA4E669DF8}"/>
          </ac:spMkLst>
        </pc:spChg>
        <pc:grpChg chg="add">
          <ac:chgData name="Jinny LI" userId="S::jinny.li@etu.univ-guyane.fr::73c6e9f8-5de5-4f29-8115-a47833387991" providerId="AD" clId="Web-{3475376E-1284-C271-46AC-66AED7EDDFEF}" dt="2025-11-17T00:18:39.799" v="168"/>
          <ac:grpSpMkLst>
            <pc:docMk/>
            <pc:sldMk cId="3764094183" sldId="275"/>
            <ac:grpSpMk id="4" creationId="{4587F738-338A-20AE-AF0B-D7169E68719C}"/>
          </ac:grpSpMkLst>
        </pc:grpChg>
        <pc:grpChg chg="add mod">
          <ac:chgData name="Jinny LI" userId="S::jinny.li@etu.univ-guyane.fr::73c6e9f8-5de5-4f29-8115-a47833387991" providerId="AD" clId="Web-{3475376E-1284-C271-46AC-66AED7EDDFEF}" dt="2025-11-17T01:33:49.543" v="683" actId="1076"/>
          <ac:grpSpMkLst>
            <pc:docMk/>
            <pc:sldMk cId="3764094183" sldId="275"/>
            <ac:grpSpMk id="6" creationId="{92C42D1F-50DE-D660-C767-93F1611D3878}"/>
          </ac:grpSpMkLst>
        </pc:grpChg>
        <pc:grpChg chg="add mod">
          <ac:chgData name="Jinny LI" userId="S::jinny.li@etu.univ-guyane.fr::73c6e9f8-5de5-4f29-8115-a47833387991" providerId="AD" clId="Web-{3475376E-1284-C271-46AC-66AED7EDDFEF}" dt="2025-11-17T00:20:37.944" v="183" actId="1076"/>
          <ac:grpSpMkLst>
            <pc:docMk/>
            <pc:sldMk cId="3764094183" sldId="275"/>
            <ac:grpSpMk id="7" creationId="{7146A1F8-24B7-D39A-73A8-8E56827F3457}"/>
          </ac:grpSpMkLst>
        </pc:grpChg>
        <pc:picChg chg="add mod">
          <ac:chgData name="Jinny LI" userId="S::jinny.li@etu.univ-guyane.fr::73c6e9f8-5de5-4f29-8115-a47833387991" providerId="AD" clId="Web-{3475376E-1284-C271-46AC-66AED7EDDFEF}" dt="2025-11-17T00:19:52.896" v="180" actId="1076"/>
          <ac:picMkLst>
            <pc:docMk/>
            <pc:sldMk cId="3764094183" sldId="275"/>
            <ac:picMk id="5" creationId="{9C77D020-2E7D-466C-E993-3A7C14C51653}"/>
          </ac:picMkLst>
        </pc:picChg>
        <pc:picChg chg="mod">
          <ac:chgData name="Jinny LI" userId="S::jinny.li@etu.univ-guyane.fr::73c6e9f8-5de5-4f29-8115-a47833387991" providerId="AD" clId="Web-{3475376E-1284-C271-46AC-66AED7EDDFEF}" dt="2025-11-17T00:17:43.844" v="161" actId="1076"/>
          <ac:picMkLst>
            <pc:docMk/>
            <pc:sldMk cId="3764094183" sldId="275"/>
            <ac:picMk id="37" creationId="{1BA88F3E-CFA8-F0AB-18C3-C4313A28ECE8}"/>
          </ac:picMkLst>
        </pc:picChg>
        <pc:picChg chg="mod">
          <ac:chgData name="Jinny LI" userId="S::jinny.li@etu.univ-guyane.fr::73c6e9f8-5de5-4f29-8115-a47833387991" providerId="AD" clId="Web-{3475376E-1284-C271-46AC-66AED7EDDFEF}" dt="2025-11-17T00:17:41.140" v="160" actId="1076"/>
          <ac:picMkLst>
            <pc:docMk/>
            <pc:sldMk cId="3764094183" sldId="275"/>
            <ac:picMk id="39" creationId="{23ADF4A4-F24C-9B72-55D6-2CF5185C3384}"/>
          </ac:picMkLst>
        </pc:picChg>
        <pc:picChg chg="mod">
          <ac:chgData name="Jinny LI" userId="S::jinny.li@etu.univ-guyane.fr::73c6e9f8-5de5-4f29-8115-a47833387991" providerId="AD" clId="Web-{3475376E-1284-C271-46AC-66AED7EDDFEF}" dt="2025-11-17T00:18:14.814" v="166" actId="1076"/>
          <ac:picMkLst>
            <pc:docMk/>
            <pc:sldMk cId="3764094183" sldId="275"/>
            <ac:picMk id="47" creationId="{4BF69788-6FFF-8C73-2D56-671EDA52AAA0}"/>
          </ac:picMkLst>
        </pc:picChg>
      </pc:sldChg>
      <pc:sldChg chg="addSp delSp modSp">
        <pc:chgData name="Jinny LI" userId="S::jinny.li@etu.univ-guyane.fr::73c6e9f8-5de5-4f29-8115-a47833387991" providerId="AD" clId="Web-{3475376E-1284-C271-46AC-66AED7EDDFEF}" dt="2025-11-17T01:02:46.661" v="288" actId="1076"/>
        <pc:sldMkLst>
          <pc:docMk/>
          <pc:sldMk cId="1743636843" sldId="276"/>
        </pc:sldMkLst>
        <pc:spChg chg="add mod ord">
          <ac:chgData name="Jinny LI" userId="S::jinny.li@etu.univ-guyane.fr::73c6e9f8-5de5-4f29-8115-a47833387991" providerId="AD" clId="Web-{3475376E-1284-C271-46AC-66AED7EDDFEF}" dt="2025-11-17T01:00:58.969" v="217" actId="1076"/>
          <ac:spMkLst>
            <pc:docMk/>
            <pc:sldMk cId="1743636843" sldId="276"/>
            <ac:spMk id="4" creationId="{76556C1D-2402-7601-952A-A3AF3824E685}"/>
          </ac:spMkLst>
        </pc:spChg>
        <pc:spChg chg="add mod ord">
          <ac:chgData name="Jinny LI" userId="S::jinny.li@etu.univ-guyane.fr::73c6e9f8-5de5-4f29-8115-a47833387991" providerId="AD" clId="Web-{3475376E-1284-C271-46AC-66AED7EDDFEF}" dt="2025-11-17T01:01:49.378" v="225" actId="1076"/>
          <ac:spMkLst>
            <pc:docMk/>
            <pc:sldMk cId="1743636843" sldId="276"/>
            <ac:spMk id="6" creationId="{A2784C09-E7D4-E761-374C-9D530D016E85}"/>
          </ac:spMkLst>
        </pc:spChg>
        <pc:spChg chg="add del mod">
          <ac:chgData name="Jinny LI" userId="S::jinny.li@etu.univ-guyane.fr::73c6e9f8-5de5-4f29-8115-a47833387991" providerId="AD" clId="Web-{3475376E-1284-C271-46AC-66AED7EDDFEF}" dt="2025-11-17T01:01:55.550" v="228"/>
          <ac:spMkLst>
            <pc:docMk/>
            <pc:sldMk cId="1743636843" sldId="276"/>
            <ac:spMk id="10" creationId="{FD4DA83F-7F5C-C3D8-CA38-9E4D2B2B3869}"/>
          </ac:spMkLst>
        </pc:spChg>
        <pc:spChg chg="add mod ord">
          <ac:chgData name="Jinny LI" userId="S::jinny.li@etu.univ-guyane.fr::73c6e9f8-5de5-4f29-8115-a47833387991" providerId="AD" clId="Web-{3475376E-1284-C271-46AC-66AED7EDDFEF}" dt="2025-11-17T01:02:22.535" v="282" actId="1076"/>
          <ac:spMkLst>
            <pc:docMk/>
            <pc:sldMk cId="1743636843" sldId="276"/>
            <ac:spMk id="12" creationId="{1F775F62-7951-4EE0-ADDB-9A93D0AEFE85}"/>
          </ac:spMkLst>
        </pc:spChg>
        <pc:spChg chg="add mod ord">
          <ac:chgData name="Jinny LI" userId="S::jinny.li@etu.univ-guyane.fr::73c6e9f8-5de5-4f29-8115-a47833387991" providerId="AD" clId="Web-{3475376E-1284-C271-46AC-66AED7EDDFEF}" dt="2025-11-17T01:02:33.473" v="286" actId="1076"/>
          <ac:spMkLst>
            <pc:docMk/>
            <pc:sldMk cId="1743636843" sldId="276"/>
            <ac:spMk id="14" creationId="{237F0896-8DFA-D75F-BDAE-6893334A3CC2}"/>
          </ac:spMkLst>
        </pc:spChg>
        <pc:spChg chg="add mod ord">
          <ac:chgData name="Jinny LI" userId="S::jinny.li@etu.univ-guyane.fr::73c6e9f8-5de5-4f29-8115-a47833387991" providerId="AD" clId="Web-{3475376E-1284-C271-46AC-66AED7EDDFEF}" dt="2025-11-17T01:02:27.847" v="285" actId="1076"/>
          <ac:spMkLst>
            <pc:docMk/>
            <pc:sldMk cId="1743636843" sldId="276"/>
            <ac:spMk id="16" creationId="{84B71090-C4ED-43D3-AD8E-B6FA9DAA11AC}"/>
          </ac:spMkLst>
        </pc:spChg>
        <pc:spChg chg="mod">
          <ac:chgData name="Jinny LI" userId="S::jinny.li@etu.univ-guyane.fr::73c6e9f8-5de5-4f29-8115-a47833387991" providerId="AD" clId="Web-{3475376E-1284-C271-46AC-66AED7EDDFEF}" dt="2025-11-17T01:02:38.488" v="287" actId="1076"/>
          <ac:spMkLst>
            <pc:docMk/>
            <pc:sldMk cId="1743636843" sldId="276"/>
            <ac:spMk id="41" creationId="{5B6E6F5A-D017-274D-9893-4C5BBC713C6B}"/>
          </ac:spMkLst>
        </pc:spChg>
        <pc:spChg chg="mod">
          <ac:chgData name="Jinny LI" userId="S::jinny.li@etu.univ-guyane.fr::73c6e9f8-5de5-4f29-8115-a47833387991" providerId="AD" clId="Web-{3475376E-1284-C271-46AC-66AED7EDDFEF}" dt="2025-11-17T01:02:46.661" v="288" actId="1076"/>
          <ac:spMkLst>
            <pc:docMk/>
            <pc:sldMk cId="1743636843" sldId="276"/>
            <ac:spMk id="43" creationId="{C4AF0126-7083-3E9A-714C-FFCC2ECE3D37}"/>
          </ac:spMkLst>
        </pc:spChg>
      </pc:sldChg>
      <pc:sldChg chg="addSp delSp modSp">
        <pc:chgData name="Jinny LI" userId="S::jinny.li@etu.univ-guyane.fr::73c6e9f8-5de5-4f29-8115-a47833387991" providerId="AD" clId="Web-{3475376E-1284-C271-46AC-66AED7EDDFEF}" dt="2025-11-17T01:26:17.728" v="496" actId="20577"/>
        <pc:sldMkLst>
          <pc:docMk/>
          <pc:sldMk cId="226090761" sldId="277"/>
        </pc:sldMkLst>
        <pc:spChg chg="add mod ord">
          <ac:chgData name="Jinny LI" userId="S::jinny.li@etu.univ-guyane.fr::73c6e9f8-5de5-4f29-8115-a47833387991" providerId="AD" clId="Web-{3475376E-1284-C271-46AC-66AED7EDDFEF}" dt="2025-11-17T01:22:51.115" v="382"/>
          <ac:spMkLst>
            <pc:docMk/>
            <pc:sldMk cId="226090761" sldId="277"/>
            <ac:spMk id="3" creationId="{9107B36D-6841-8834-2935-C656D9F1991B}"/>
          </ac:spMkLst>
        </pc:spChg>
        <pc:spChg chg="mod">
          <ac:chgData name="Jinny LI" userId="S::jinny.li@etu.univ-guyane.fr::73c6e9f8-5de5-4f29-8115-a47833387991" providerId="AD" clId="Web-{3475376E-1284-C271-46AC-66AED7EDDFEF}" dt="2025-11-17T01:24:09.788" v="390" actId="20577"/>
          <ac:spMkLst>
            <pc:docMk/>
            <pc:sldMk cId="226090761" sldId="277"/>
            <ac:spMk id="8" creationId="{0C64E4B7-618C-744E-54CB-3772F163AC57}"/>
          </ac:spMkLst>
        </pc:spChg>
        <pc:spChg chg="mod">
          <ac:chgData name="Jinny LI" userId="S::jinny.li@etu.univ-guyane.fr::73c6e9f8-5de5-4f29-8115-a47833387991" providerId="AD" clId="Web-{3475376E-1284-C271-46AC-66AED7EDDFEF}" dt="2025-11-17T01:20:09.471" v="352" actId="1076"/>
          <ac:spMkLst>
            <pc:docMk/>
            <pc:sldMk cId="226090761" sldId="277"/>
            <ac:spMk id="10" creationId="{DC5247F1-999B-33B5-54D7-9E78F8B0A2D4}"/>
          </ac:spMkLst>
        </pc:spChg>
        <pc:spChg chg="mod">
          <ac:chgData name="Jinny LI" userId="S::jinny.li@etu.univ-guyane.fr::73c6e9f8-5de5-4f29-8115-a47833387991" providerId="AD" clId="Web-{3475376E-1284-C271-46AC-66AED7EDDFEF}" dt="2025-11-17T01:20:38.565" v="357" actId="1076"/>
          <ac:spMkLst>
            <pc:docMk/>
            <pc:sldMk cId="226090761" sldId="277"/>
            <ac:spMk id="12" creationId="{DC286F67-B17D-DFD8-1BE1-697C7FE0E6B3}"/>
          </ac:spMkLst>
        </pc:spChg>
        <pc:spChg chg="mod">
          <ac:chgData name="Jinny LI" userId="S::jinny.li@etu.univ-guyane.fr::73c6e9f8-5de5-4f29-8115-a47833387991" providerId="AD" clId="Web-{3475376E-1284-C271-46AC-66AED7EDDFEF}" dt="2025-11-17T01:26:07.759" v="494" actId="20577"/>
          <ac:spMkLst>
            <pc:docMk/>
            <pc:sldMk cId="226090761" sldId="277"/>
            <ac:spMk id="14" creationId="{6D12CD23-C678-596B-B277-1F2C60D3939C}"/>
          </ac:spMkLst>
        </pc:spChg>
        <pc:spChg chg="mod">
          <ac:chgData name="Jinny LI" userId="S::jinny.li@etu.univ-guyane.fr::73c6e9f8-5de5-4f29-8115-a47833387991" providerId="AD" clId="Web-{3475376E-1284-C271-46AC-66AED7EDDFEF}" dt="2025-11-17T01:20:41.737" v="358" actId="1076"/>
          <ac:spMkLst>
            <pc:docMk/>
            <pc:sldMk cId="226090761" sldId="277"/>
            <ac:spMk id="16" creationId="{12E3895A-0746-9E54-10D2-BD98B684780C}"/>
          </ac:spMkLst>
        </pc:spChg>
        <pc:spChg chg="mod">
          <ac:chgData name="Jinny LI" userId="S::jinny.li@etu.univ-guyane.fr::73c6e9f8-5de5-4f29-8115-a47833387991" providerId="AD" clId="Web-{3475376E-1284-C271-46AC-66AED7EDDFEF}" dt="2025-11-17T01:25:09.227" v="411" actId="20577"/>
          <ac:spMkLst>
            <pc:docMk/>
            <pc:sldMk cId="226090761" sldId="277"/>
            <ac:spMk id="18" creationId="{D33600BA-ADB9-8477-D24E-FA915A3674F8}"/>
          </ac:spMkLst>
        </pc:spChg>
        <pc:spChg chg="mod">
          <ac:chgData name="Jinny LI" userId="S::jinny.li@etu.univ-guyane.fr::73c6e9f8-5de5-4f29-8115-a47833387991" providerId="AD" clId="Web-{3475376E-1284-C271-46AC-66AED7EDDFEF}" dt="2025-11-17T01:26:14.165" v="495" actId="20577"/>
          <ac:spMkLst>
            <pc:docMk/>
            <pc:sldMk cId="226090761" sldId="277"/>
            <ac:spMk id="20" creationId="{0C3D6773-B0C5-3F56-815B-C834B58A019B}"/>
          </ac:spMkLst>
        </pc:spChg>
        <pc:spChg chg="mod">
          <ac:chgData name="Jinny LI" userId="S::jinny.li@etu.univ-guyane.fr::73c6e9f8-5de5-4f29-8115-a47833387991" providerId="AD" clId="Web-{3475376E-1284-C271-46AC-66AED7EDDFEF}" dt="2025-11-17T01:21:52.754" v="370" actId="14100"/>
          <ac:spMkLst>
            <pc:docMk/>
            <pc:sldMk cId="226090761" sldId="277"/>
            <ac:spMk id="22" creationId="{B5BC682D-8156-4CEE-7542-080B834C6C34}"/>
          </ac:spMkLst>
        </pc:spChg>
        <pc:spChg chg="mod">
          <ac:chgData name="Jinny LI" userId="S::jinny.li@etu.univ-guyane.fr::73c6e9f8-5de5-4f29-8115-a47833387991" providerId="AD" clId="Web-{3475376E-1284-C271-46AC-66AED7EDDFEF}" dt="2025-11-17T01:21:29.426" v="364" actId="1076"/>
          <ac:spMkLst>
            <pc:docMk/>
            <pc:sldMk cId="226090761" sldId="277"/>
            <ac:spMk id="24" creationId="{D39C41B4-B723-DF41-3270-95400060343D}"/>
          </ac:spMkLst>
        </pc:spChg>
        <pc:spChg chg="mod">
          <ac:chgData name="Jinny LI" userId="S::jinny.li@etu.univ-guyane.fr::73c6e9f8-5de5-4f29-8115-a47833387991" providerId="AD" clId="Web-{3475376E-1284-C271-46AC-66AED7EDDFEF}" dt="2025-11-17T01:26:17.728" v="496" actId="20577"/>
          <ac:spMkLst>
            <pc:docMk/>
            <pc:sldMk cId="226090761" sldId="277"/>
            <ac:spMk id="26" creationId="{59084AD6-7720-F943-C638-F4323D07A33D}"/>
          </ac:spMkLst>
        </pc:spChg>
        <pc:spChg chg="mod">
          <ac:chgData name="Jinny LI" userId="S::jinny.li@etu.univ-guyane.fr::73c6e9f8-5de5-4f29-8115-a47833387991" providerId="AD" clId="Web-{3475376E-1284-C271-46AC-66AED7EDDFEF}" dt="2025-11-17T01:24:31.726" v="395"/>
          <ac:spMkLst>
            <pc:docMk/>
            <pc:sldMk cId="226090761" sldId="277"/>
            <ac:spMk id="28" creationId="{0B16910F-74BD-74D6-D2D5-80A2183563F0}"/>
          </ac:spMkLst>
        </pc:spChg>
        <pc:picChg chg="del">
          <ac:chgData name="Jinny LI" userId="S::jinny.li@etu.univ-guyane.fr::73c6e9f8-5de5-4f29-8115-a47833387991" providerId="AD" clId="Web-{3475376E-1284-C271-46AC-66AED7EDDFEF}" dt="2025-11-17T01:11:16.810" v="289"/>
          <ac:picMkLst>
            <pc:docMk/>
            <pc:sldMk cId="226090761" sldId="277"/>
            <ac:picMk id="6" creationId="{CB23D228-F848-AE05-045A-A95D2DB09538}"/>
          </ac:picMkLst>
        </pc:picChg>
        <pc:picChg chg="mod">
          <ac:chgData name="Jinny LI" userId="S::jinny.li@etu.univ-guyane.fr::73c6e9f8-5de5-4f29-8115-a47833387991" providerId="AD" clId="Web-{3475376E-1284-C271-46AC-66AED7EDDFEF}" dt="2025-11-17T01:22:22.708" v="376" actId="1076"/>
          <ac:picMkLst>
            <pc:docMk/>
            <pc:sldMk cId="226090761" sldId="277"/>
            <ac:picMk id="30" creationId="{7408EE96-18E6-D263-1F8C-3DA5A15982DD}"/>
          </ac:picMkLst>
        </pc:picChg>
        <pc:picChg chg="mod">
          <ac:chgData name="Jinny LI" userId="S::jinny.li@etu.univ-guyane.fr::73c6e9f8-5de5-4f29-8115-a47833387991" providerId="AD" clId="Web-{3475376E-1284-C271-46AC-66AED7EDDFEF}" dt="2025-11-17T01:22:20.224" v="375" actId="1076"/>
          <ac:picMkLst>
            <pc:docMk/>
            <pc:sldMk cId="226090761" sldId="277"/>
            <ac:picMk id="32" creationId="{68177E7C-7A38-FF40-6447-E5F01A9A7E1E}"/>
          </ac:picMkLst>
        </pc:picChg>
      </pc:sldChg>
      <pc:sldChg chg="add del replId">
        <pc:chgData name="Jinny LI" userId="S::jinny.li@etu.univ-guyane.fr::73c6e9f8-5de5-4f29-8115-a47833387991" providerId="AD" clId="Web-{3475376E-1284-C271-46AC-66AED7EDDFEF}" dt="2025-11-17T00:12:17.077" v="68"/>
        <pc:sldMkLst>
          <pc:docMk/>
          <pc:sldMk cId="2624154961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A3585-7642-43B0-AF92-C3837EF60C4C}" type="datetimeFigureOut"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534E1-506E-4EFD-8817-73D8E43B25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6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DF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ks-secure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DECD62-302C-2AF2-2FD6-6D599D276CCC}"/>
              </a:ext>
            </a:extLst>
          </p:cNvPr>
          <p:cNvSpPr/>
          <p:nvPr/>
        </p:nvSpPr>
        <p:spPr>
          <a:xfrm>
            <a:off x="1514" y="2066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>
                <a:solidFill>
                  <a:srgbClr val="525DFF"/>
                </a:solidFill>
                <a:latin typeface="Elephant Pro"/>
                <a:ea typeface="Calibri"/>
                <a:cs typeface="Calibri"/>
              </a:rPr>
              <a:t>DKS</a:t>
            </a:r>
            <a:endParaRPr lang="en-US" sz="9600" b="1">
              <a:solidFill>
                <a:srgbClr val="525DFF"/>
              </a:solidFill>
              <a:latin typeface="Elephant Pro"/>
            </a:endParaRPr>
          </a:p>
        </p:txBody>
      </p:sp>
    </p:spTree>
    <p:extLst>
      <p:ext uri="{BB962C8B-B14F-4D97-AF65-F5344CB8AC3E}">
        <p14:creationId xmlns:p14="http://schemas.microsoft.com/office/powerpoint/2010/main" val="238409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0BB6C-A05C-37D1-BF3D-BF7DA38C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07B36D-6841-8834-2935-C656D9F1991B}"/>
              </a:ext>
            </a:extLst>
          </p:cNvPr>
          <p:cNvSpPr/>
          <p:nvPr/>
        </p:nvSpPr>
        <p:spPr>
          <a:xfrm>
            <a:off x="655807" y="407852"/>
            <a:ext cx="11527125" cy="768627"/>
          </a:xfrm>
          <a:prstGeom prst="roundRect">
            <a:avLst/>
          </a:prstGeom>
          <a:solidFill>
            <a:srgbClr val="D6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0C64E4B7-618C-744E-54CB-3772F163AC57}"/>
              </a:ext>
            </a:extLst>
          </p:cNvPr>
          <p:cNvSpPr/>
          <p:nvPr/>
        </p:nvSpPr>
        <p:spPr>
          <a:xfrm>
            <a:off x="1000953" y="557373"/>
            <a:ext cx="1064887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200" b="1" dirty="0">
                <a:solidFill>
                  <a:srgbClr val="566DDA"/>
                </a:solidFill>
                <a:latin typeface="Perpetua Titling MT"/>
                <a:ea typeface="Inter Bold"/>
                <a:cs typeface="Inter Bold" pitchFamily="34" charset="-120"/>
              </a:rPr>
              <a:t>DKS, </a:t>
            </a:r>
            <a:r>
              <a:rPr lang="en-US" sz="3200" b="1" i="1" dirty="0">
                <a:solidFill>
                  <a:srgbClr val="566DDA"/>
                </a:solidFill>
                <a:latin typeface="Perpetua Titling MT"/>
                <a:ea typeface="Inter Bold"/>
                <a:cs typeface="Inter Bold" pitchFamily="34" charset="-120"/>
              </a:rPr>
              <a:t>la </a:t>
            </a:r>
            <a:r>
              <a:rPr lang="en-US" sz="3200" b="1" i="1" err="1">
                <a:solidFill>
                  <a:srgbClr val="566DDA"/>
                </a:solidFill>
                <a:latin typeface="Perpetua Titling MT"/>
                <a:ea typeface="Inter Bold"/>
                <a:cs typeface="Inter Bold" pitchFamily="34" charset="-120"/>
              </a:rPr>
              <a:t>clé</a:t>
            </a:r>
            <a:r>
              <a:rPr lang="en-US" sz="3200" b="1" i="1" dirty="0">
                <a:solidFill>
                  <a:srgbClr val="566DDA"/>
                </a:solidFill>
                <a:latin typeface="Perpetua Titling MT"/>
                <a:ea typeface="Inter Bold"/>
                <a:cs typeface="Inter Bold" pitchFamily="34" charset="-120"/>
              </a:rPr>
              <a:t> </a:t>
            </a:r>
            <a:r>
              <a:rPr lang="en-US" sz="3200" b="1" i="1" err="1">
                <a:solidFill>
                  <a:srgbClr val="566DDA"/>
                </a:solidFill>
                <a:latin typeface="Perpetua Titling MT"/>
                <a:ea typeface="Inter Bold"/>
                <a:cs typeface="Inter Bold" pitchFamily="34" charset="-120"/>
              </a:rPr>
              <a:t>d'une</a:t>
            </a:r>
            <a:r>
              <a:rPr lang="en-US" sz="3200" b="1" i="1" dirty="0">
                <a:solidFill>
                  <a:srgbClr val="566DDA"/>
                </a:solidFill>
                <a:latin typeface="Perpetua Titling MT"/>
                <a:ea typeface="Inter Bold"/>
                <a:cs typeface="Inter Bold" pitchFamily="34" charset="-120"/>
              </a:rPr>
              <a:t> </a:t>
            </a:r>
            <a:r>
              <a:rPr lang="en-US" sz="3200" b="1" i="1" err="1">
                <a:solidFill>
                  <a:srgbClr val="566DDA"/>
                </a:solidFill>
                <a:latin typeface="Perpetua Titling MT"/>
                <a:ea typeface="Inter Bold"/>
                <a:cs typeface="Inter Bold" pitchFamily="34" charset="-120"/>
              </a:rPr>
              <a:t>sécurité</a:t>
            </a:r>
            <a:r>
              <a:rPr lang="en-US" sz="3200" b="1" i="1" dirty="0">
                <a:solidFill>
                  <a:srgbClr val="566DDA"/>
                </a:solidFill>
                <a:latin typeface="Perpetua Titling MT"/>
                <a:ea typeface="Inter Bold"/>
                <a:cs typeface="Inter Bold" pitchFamily="34" charset="-120"/>
              </a:rPr>
              <a:t> sans </a:t>
            </a:r>
            <a:r>
              <a:rPr lang="en-US" sz="3200" b="1" i="1" err="1">
                <a:solidFill>
                  <a:srgbClr val="566DDA"/>
                </a:solidFill>
                <a:latin typeface="Perpetua Titling MT"/>
                <a:ea typeface="Inter Bold"/>
                <a:cs typeface="Inter Bold" pitchFamily="34" charset="-120"/>
              </a:rPr>
              <a:t>compromis</a:t>
            </a:r>
            <a:endParaRPr lang="en-US" sz="3200" b="1" i="1">
              <a:latin typeface="Perpetua Titling MT"/>
              <a:ea typeface="Inter Bold"/>
            </a:endParaRP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DC5247F1-999B-33B5-54D7-9E78F8B0A2D4}"/>
              </a:ext>
            </a:extLst>
          </p:cNvPr>
          <p:cNvSpPr/>
          <p:nvPr/>
        </p:nvSpPr>
        <p:spPr>
          <a:xfrm>
            <a:off x="656397" y="1554283"/>
            <a:ext cx="6318869" cy="1685019"/>
          </a:xfrm>
          <a:prstGeom prst="roundRect">
            <a:avLst>
              <a:gd name="adj" fmla="val 2038"/>
            </a:avLst>
          </a:prstGeom>
          <a:solidFill>
            <a:srgbClr val="D5DCEC"/>
          </a:solidFill>
          <a:ln/>
        </p:spPr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DC286F67-B17D-DFD8-1BE1-697C7FE0E6B3}"/>
              </a:ext>
            </a:extLst>
          </p:cNvPr>
          <p:cNvSpPr/>
          <p:nvPr/>
        </p:nvSpPr>
        <p:spPr>
          <a:xfrm>
            <a:off x="1031346" y="1955736"/>
            <a:ext cx="3143275" cy="220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>
                <a:solidFill>
                  <a:srgbClr val="000000"/>
                </a:solidFill>
                <a:latin typeface="Lucida Fax"/>
                <a:ea typeface="Inter Bold" pitchFamily="34" charset="-122"/>
                <a:cs typeface="Inter Bold" pitchFamily="34" charset="-120"/>
              </a:rPr>
              <a:t>Simplifiez votre vie</a:t>
            </a:r>
            <a:endParaRPr lang="en-US" sz="2400">
              <a:latin typeface="Lucida Fax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6D12CD23-C678-596B-B277-1F2C60D3939C}"/>
              </a:ext>
            </a:extLst>
          </p:cNvPr>
          <p:cNvSpPr/>
          <p:nvPr/>
        </p:nvSpPr>
        <p:spPr>
          <a:xfrm>
            <a:off x="1004842" y="2398738"/>
            <a:ext cx="5621982" cy="624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Un seul mot de passe pour 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gouverner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tous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vos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accès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.</a:t>
            </a:r>
            <a:endParaRPr lang="en-US" dirty="0">
              <a:latin typeface="Lucida Fax"/>
              <a:ea typeface="Inter"/>
            </a:endParaRPr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2E3895A-0746-9E54-10D2-BD98B684780C}"/>
              </a:ext>
            </a:extLst>
          </p:cNvPr>
          <p:cNvSpPr/>
          <p:nvPr/>
        </p:nvSpPr>
        <p:spPr>
          <a:xfrm>
            <a:off x="7416475" y="1554283"/>
            <a:ext cx="6186467" cy="1685018"/>
          </a:xfrm>
          <a:prstGeom prst="roundRect">
            <a:avLst>
              <a:gd name="adj" fmla="val 2038"/>
            </a:avLst>
          </a:prstGeom>
          <a:solidFill>
            <a:srgbClr val="D5DCEC"/>
          </a:solidFill>
          <a:ln/>
        </p:spPr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D33600BA-ADB9-8477-D24E-FA915A3674F8}"/>
              </a:ext>
            </a:extLst>
          </p:cNvPr>
          <p:cNvSpPr/>
          <p:nvPr/>
        </p:nvSpPr>
        <p:spPr>
          <a:xfrm>
            <a:off x="7897441" y="1955736"/>
            <a:ext cx="4428737" cy="32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Lucida Fax"/>
                <a:ea typeface="Inter Bold"/>
                <a:cs typeface="Inter Bold" pitchFamily="34" charset="-120"/>
              </a:rPr>
              <a:t>Protection</a:t>
            </a:r>
            <a:endParaRPr lang="en-US" sz="2400" b="1" dirty="0">
              <a:latin typeface="Lucida Fax"/>
              <a:ea typeface="Inter Bold"/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0C3D6773-B0C5-3F56-815B-C834B58A019B}"/>
              </a:ext>
            </a:extLst>
          </p:cNvPr>
          <p:cNvSpPr/>
          <p:nvPr/>
        </p:nvSpPr>
        <p:spPr>
          <a:xfrm>
            <a:off x="7791424" y="2385486"/>
            <a:ext cx="5794378" cy="849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dirty="0" err="1">
                <a:latin typeface="Lucida Fax"/>
                <a:ea typeface="Inter"/>
              </a:rPr>
              <a:t>Sécurise</a:t>
            </a:r>
            <a:r>
              <a:rPr lang="en-US" dirty="0">
                <a:latin typeface="Lucida Fax"/>
                <a:ea typeface="Inter"/>
              </a:rPr>
              <a:t> les mot de passe qui </a:t>
            </a:r>
            <a:r>
              <a:rPr lang="en-US" dirty="0" err="1">
                <a:latin typeface="Lucida Fax"/>
                <a:ea typeface="Inter"/>
              </a:rPr>
              <a:t>sont</a:t>
            </a:r>
            <a:r>
              <a:rPr lang="en-US" dirty="0">
                <a:latin typeface="Lucida Fax"/>
                <a:ea typeface="Inter"/>
              </a:rPr>
              <a:t> stocker.</a:t>
            </a:r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B5BC682D-8156-4CEE-7542-080B834C6C34}"/>
              </a:ext>
            </a:extLst>
          </p:cNvPr>
          <p:cNvSpPr/>
          <p:nvPr/>
        </p:nvSpPr>
        <p:spPr>
          <a:xfrm>
            <a:off x="656397" y="3508233"/>
            <a:ext cx="10653919" cy="1498593"/>
          </a:xfrm>
          <a:prstGeom prst="roundRect">
            <a:avLst>
              <a:gd name="adj" fmla="val 2603"/>
            </a:avLst>
          </a:prstGeom>
          <a:solidFill>
            <a:srgbClr val="D5DCEC"/>
          </a:solidFill>
          <a:ln/>
        </p:spPr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D39C41B4-B723-DF41-3270-95400060343D}"/>
              </a:ext>
            </a:extLst>
          </p:cNvPr>
          <p:cNvSpPr/>
          <p:nvPr/>
        </p:nvSpPr>
        <p:spPr>
          <a:xfrm>
            <a:off x="1137363" y="3883182"/>
            <a:ext cx="3143275" cy="220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>
                <a:solidFill>
                  <a:srgbClr val="000000"/>
                </a:solidFill>
                <a:latin typeface="Lucida Fax"/>
                <a:ea typeface="Inter Bold" pitchFamily="34" charset="-122"/>
                <a:cs typeface="Inter Bold" pitchFamily="34" charset="-120"/>
              </a:rPr>
              <a:t>Rejoignez-nous</a:t>
            </a:r>
            <a:endParaRPr lang="en-US" sz="2400">
              <a:latin typeface="Lucida Fax"/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59084AD6-7720-F943-C638-F4323D07A33D}"/>
              </a:ext>
            </a:extLst>
          </p:cNvPr>
          <p:cNvSpPr/>
          <p:nvPr/>
        </p:nvSpPr>
        <p:spPr>
          <a:xfrm>
            <a:off x="1137363" y="4352688"/>
            <a:ext cx="10036543" cy="49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Des 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centaines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d'utilisateurs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 font déjà 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confiance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 à DKS pour 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leur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sécurité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quotidienne</a:t>
            </a:r>
            <a:r>
              <a:rPr lang="en-US" dirty="0">
                <a:solidFill>
                  <a:srgbClr val="000000"/>
                </a:solidFill>
                <a:latin typeface="Lucida Fax"/>
                <a:ea typeface="Inter"/>
                <a:cs typeface="Inter" pitchFamily="34" charset="-120"/>
              </a:rPr>
              <a:t>.</a:t>
            </a:r>
            <a:endParaRPr lang="en-US" dirty="0" err="1">
              <a:latin typeface="Lucida Fax"/>
              <a:ea typeface="Inter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0B16910F-74BD-74D6-D2D5-80A2183563F0}"/>
              </a:ext>
            </a:extLst>
          </p:cNvPr>
          <p:cNvSpPr/>
          <p:nvPr/>
        </p:nvSpPr>
        <p:spPr>
          <a:xfrm>
            <a:off x="881684" y="5005972"/>
            <a:ext cx="13079067" cy="1886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50"/>
              </a:lnSpc>
              <a:buNone/>
            </a:pPr>
            <a:r>
              <a:rPr lang="en-US" sz="4000" b="1" i="1">
                <a:solidFill>
                  <a:srgbClr val="566DDA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Protégez vos mots de passe, protégez votre vie numérique avec DKS</a:t>
            </a:r>
            <a:endParaRPr lang="en-US" sz="4000" i="1">
              <a:latin typeface="Perpetua Titling MT"/>
            </a:endParaRPr>
          </a:p>
        </p:txBody>
      </p:sp>
      <p:pic>
        <p:nvPicPr>
          <p:cNvPr id="30" name="Image 1" descr="preencoded.png">
            <a:hlinkClick r:id="rId3"/>
            <a:extLst>
              <a:ext uri="{FF2B5EF4-FFF2-40B4-BE49-F238E27FC236}">
                <a16:creationId xmlns:a16="http://schemas.microsoft.com/office/drawing/2014/main" id="{7408EE96-18E6-D263-1F8C-3DA5A1598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53" y="7103745"/>
            <a:ext cx="2035016" cy="411599"/>
          </a:xfrm>
          <a:prstGeom prst="rect">
            <a:avLst/>
          </a:prstGeom>
        </p:spPr>
      </p:pic>
      <p:pic>
        <p:nvPicPr>
          <p:cNvPr id="32" name="Image 2" descr="preencoded.png">
            <a:extLst>
              <a:ext uri="{FF2B5EF4-FFF2-40B4-BE49-F238E27FC236}">
                <a16:creationId xmlns:a16="http://schemas.microsoft.com/office/drawing/2014/main" id="{68177E7C-7A38-FF40-6447-E5F01A9A7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550" y="7103745"/>
            <a:ext cx="1673423" cy="4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96ADB-E429-CCD9-34D0-E854E767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57B2F-56B3-35AF-19D1-E181001BE78D}"/>
              </a:ext>
            </a:extLst>
          </p:cNvPr>
          <p:cNvSpPr txBox="1"/>
          <p:nvPr/>
        </p:nvSpPr>
        <p:spPr>
          <a:xfrm>
            <a:off x="7910557" y="1995734"/>
            <a:ext cx="3260557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566DD9"/>
                </a:solidFill>
                <a:latin typeface="Freestyle Script"/>
                <a:ea typeface="Calibri"/>
                <a:cs typeface="Calibri"/>
              </a:rPr>
              <a:t>DATA KEEP SAFE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4AA53-8294-E69A-663F-5C64F0E8D930}"/>
              </a:ext>
            </a:extLst>
          </p:cNvPr>
          <p:cNvSpPr/>
          <p:nvPr/>
        </p:nvSpPr>
        <p:spPr>
          <a:xfrm>
            <a:off x="4019024" y="1290177"/>
            <a:ext cx="4660136" cy="1421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600" b="1">
                <a:solidFill>
                  <a:srgbClr val="566DD9"/>
                </a:solidFill>
                <a:latin typeface="Elephant Pro"/>
                <a:ea typeface="Calibri"/>
                <a:cs typeface="Calibri"/>
              </a:rPr>
              <a:t>DKS</a:t>
            </a:r>
            <a:endParaRPr lang="en-US" sz="9600" b="1">
              <a:solidFill>
                <a:srgbClr val="566DD9"/>
              </a:solidFill>
              <a:latin typeface="Elephant Pro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B3144E-7195-2BC9-C9D7-2AAFF8EAE3FF}"/>
              </a:ext>
            </a:extLst>
          </p:cNvPr>
          <p:cNvGrpSpPr/>
          <p:nvPr/>
        </p:nvGrpSpPr>
        <p:grpSpPr>
          <a:xfrm>
            <a:off x="9276347" y="5137484"/>
            <a:ext cx="4957010" cy="2129590"/>
            <a:chOff x="9276347" y="5137484"/>
            <a:chExt cx="4957010" cy="2129590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F73D9E24-991B-FCD0-73E1-383D708EA16D}"/>
                </a:ext>
              </a:extLst>
            </p:cNvPr>
            <p:cNvSpPr/>
            <p:nvPr/>
          </p:nvSpPr>
          <p:spPr>
            <a:xfrm>
              <a:off x="9276347" y="5137484"/>
              <a:ext cx="4957010" cy="2129590"/>
            </a:xfrm>
            <a:prstGeom prst="foldedCorner">
              <a:avLst/>
            </a:prstGeom>
            <a:solidFill>
              <a:srgbClr val="B5C4EB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A860D4-5AFB-AC12-D8BB-563F77BE9F84}"/>
                </a:ext>
              </a:extLst>
            </p:cNvPr>
            <p:cNvSpPr txBox="1"/>
            <p:nvPr/>
          </p:nvSpPr>
          <p:spPr>
            <a:xfrm>
              <a:off x="9408695" y="5221704"/>
              <a:ext cx="447574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err="1">
                  <a:solidFill>
                    <a:srgbClr val="566DD9"/>
                  </a:solidFill>
                  <a:latin typeface="Bell MT"/>
                  <a:ea typeface="GuLim"/>
                  <a:cs typeface="Calibri"/>
                </a:rPr>
                <a:t>Présentateurs</a:t>
              </a:r>
              <a:r>
                <a:rPr lang="en-US" sz="2800" b="1">
                  <a:solidFill>
                    <a:srgbClr val="566DD9"/>
                  </a:solidFill>
                  <a:latin typeface="Bell MT"/>
                  <a:ea typeface="GuLim"/>
                  <a:cs typeface="Calibri"/>
                </a:rPr>
                <a:t> du projet: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DDB7CC-66DC-8502-A2A9-F49B9A8E3659}"/>
                </a:ext>
              </a:extLst>
            </p:cNvPr>
            <p:cNvSpPr txBox="1"/>
            <p:nvPr/>
          </p:nvSpPr>
          <p:spPr>
            <a:xfrm>
              <a:off x="9829800" y="5775157"/>
              <a:ext cx="3645569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solidFill>
                    <a:srgbClr val="566DD9"/>
                  </a:solidFill>
                  <a:latin typeface="Bell MT"/>
                  <a:ea typeface="Calibri"/>
                  <a:cs typeface="Calibri"/>
                </a:rPr>
                <a:t>VAYABOURY Michel</a:t>
              </a:r>
            </a:p>
            <a:p>
              <a:r>
                <a:rPr lang="en-US" sz="2800">
                  <a:solidFill>
                    <a:srgbClr val="566DD9"/>
                  </a:solidFill>
                  <a:latin typeface="Bell MT"/>
                  <a:ea typeface="Calibri"/>
                  <a:cs typeface="Calibri"/>
                </a:rPr>
                <a:t>SU Sophie</a:t>
              </a:r>
            </a:p>
            <a:p>
              <a:r>
                <a:rPr lang="en-US" sz="2800">
                  <a:solidFill>
                    <a:srgbClr val="566DD9"/>
                  </a:solidFill>
                  <a:latin typeface="Bell MT"/>
                  <a:ea typeface="Calibri"/>
                  <a:cs typeface="Calibri"/>
                </a:rPr>
                <a:t>LI Jinny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89920F-AA27-9343-42CD-A206C05C5D22}"/>
              </a:ext>
            </a:extLst>
          </p:cNvPr>
          <p:cNvGrpSpPr/>
          <p:nvPr/>
        </p:nvGrpSpPr>
        <p:grpSpPr>
          <a:xfrm>
            <a:off x="769125" y="3224463"/>
            <a:ext cx="8098148" cy="3240869"/>
            <a:chOff x="769125" y="3224463"/>
            <a:chExt cx="8098148" cy="3240869"/>
          </a:xfrm>
        </p:grpSpPr>
        <p:sp>
          <p:nvSpPr>
            <p:cNvPr id="7" name="Text 1">
              <a:extLst>
                <a:ext uri="{FF2B5EF4-FFF2-40B4-BE49-F238E27FC236}">
                  <a16:creationId xmlns:a16="http://schemas.microsoft.com/office/drawing/2014/main" id="{212BDF28-B22C-014E-D161-58DB686061A4}"/>
                </a:ext>
              </a:extLst>
            </p:cNvPr>
            <p:cNvSpPr/>
            <p:nvPr/>
          </p:nvSpPr>
          <p:spPr>
            <a:xfrm>
              <a:off x="769125" y="5739527"/>
              <a:ext cx="75564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La solution qui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transforme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la gestion de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vos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mots de passe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en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une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expérience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simple,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personelle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et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sécurisée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sans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risque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.</a:t>
              </a:r>
              <a:endParaRPr lang="en-US" sz="2000">
                <a:solidFill>
                  <a:srgbClr val="666666"/>
                </a:solidFill>
                <a:latin typeface="Eras ITC"/>
                <a:ea typeface="Inter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3032A3-BC0E-8B81-828B-49A585C0EC0D}"/>
                </a:ext>
              </a:extLst>
            </p:cNvPr>
            <p:cNvSpPr txBox="1"/>
            <p:nvPr/>
          </p:nvSpPr>
          <p:spPr>
            <a:xfrm>
              <a:off x="770021" y="3224463"/>
              <a:ext cx="8097252" cy="216982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500" b="1">
                  <a:solidFill>
                    <a:srgbClr val="566DDA"/>
                  </a:solidFill>
                  <a:latin typeface="Bell MT"/>
                  <a:ea typeface="+mn-lt"/>
                  <a:cs typeface="+mn-lt"/>
                </a:rPr>
                <a:t>DKS</a:t>
              </a:r>
              <a:r>
                <a:rPr lang="en-US" sz="4500" b="1">
                  <a:solidFill>
                    <a:srgbClr val="566DDA"/>
                  </a:solidFill>
                  <a:ea typeface="+mn-lt"/>
                  <a:cs typeface="+mn-lt"/>
                </a:rPr>
                <a:t> </a:t>
              </a:r>
              <a:r>
                <a:rPr lang="en-US" sz="4400" b="1">
                  <a:solidFill>
                    <a:srgbClr val="566DDA"/>
                  </a:solidFill>
                  <a:latin typeface="Sagona Book"/>
                  <a:ea typeface="+mn-lt"/>
                  <a:cs typeface="+mn-lt"/>
                </a:rPr>
                <a:t>: Site de Stockage </a:t>
              </a:r>
              <a:r>
                <a:rPr lang="en-US" sz="4400" b="1" err="1">
                  <a:solidFill>
                    <a:srgbClr val="566DDA"/>
                  </a:solidFill>
                  <a:latin typeface="Sagona Book"/>
                  <a:ea typeface="+mn-lt"/>
                  <a:cs typeface="+mn-lt"/>
                </a:rPr>
                <a:t>d'identifiant</a:t>
              </a:r>
              <a:r>
                <a:rPr lang="en-US" sz="4400" b="1">
                  <a:solidFill>
                    <a:srgbClr val="566DDA"/>
                  </a:solidFill>
                  <a:latin typeface="Sagona Book"/>
                  <a:ea typeface="+mn-lt"/>
                  <a:cs typeface="+mn-lt"/>
                </a:rPr>
                <a:t> et de mots de passe </a:t>
              </a:r>
              <a:r>
                <a:rPr lang="en-US" sz="4400" b="1" err="1">
                  <a:solidFill>
                    <a:srgbClr val="566DDA"/>
                  </a:solidFill>
                  <a:latin typeface="Sagona Book"/>
                  <a:ea typeface="+mn-lt"/>
                  <a:cs typeface="+mn-lt"/>
                </a:rPr>
                <a:t>sécurisé</a:t>
              </a:r>
            </a:p>
          </p:txBody>
        </p:sp>
      </p:grp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8051248-75CD-1F19-7149-CB6A367C3471}"/>
              </a:ext>
            </a:extLst>
          </p:cNvPr>
          <p:cNvSpPr/>
          <p:nvPr/>
        </p:nvSpPr>
        <p:spPr>
          <a:xfrm>
            <a:off x="-1" y="1431234"/>
            <a:ext cx="3761364" cy="1080979"/>
          </a:xfrm>
          <a:prstGeom prst="homePlate">
            <a:avLst/>
          </a:prstGeom>
          <a:solidFill>
            <a:srgbClr val="B5C4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F97329-75A8-228D-2CC7-C4871EB8768F}"/>
              </a:ext>
            </a:extLst>
          </p:cNvPr>
          <p:cNvSpPr/>
          <p:nvPr/>
        </p:nvSpPr>
        <p:spPr>
          <a:xfrm>
            <a:off x="874643" y="3087757"/>
            <a:ext cx="3935895" cy="14444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FD029D6-FCFE-8023-9AE4-08B2285E13D1}"/>
              </a:ext>
            </a:extLst>
          </p:cNvPr>
          <p:cNvSpPr/>
          <p:nvPr/>
        </p:nvSpPr>
        <p:spPr>
          <a:xfrm>
            <a:off x="5433390" y="3087756"/>
            <a:ext cx="3935895" cy="14444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442DC5A-8AE3-3F9B-C047-468A2361883D}"/>
              </a:ext>
            </a:extLst>
          </p:cNvPr>
          <p:cNvSpPr/>
          <p:nvPr/>
        </p:nvSpPr>
        <p:spPr>
          <a:xfrm>
            <a:off x="9872868" y="3087756"/>
            <a:ext cx="3935895" cy="14444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A46DF578-3E66-863A-A39A-49F6BEE880F4}"/>
              </a:ext>
            </a:extLst>
          </p:cNvPr>
          <p:cNvSpPr/>
          <p:nvPr/>
        </p:nvSpPr>
        <p:spPr>
          <a:xfrm>
            <a:off x="-1" y="874644"/>
            <a:ext cx="13594476" cy="1717081"/>
          </a:xfrm>
          <a:prstGeom prst="homePlate">
            <a:avLst/>
          </a:prstGeom>
          <a:solidFill>
            <a:srgbClr val="D6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AAED92C-2BED-9EBB-00F3-A97DB5FBACAF}"/>
              </a:ext>
            </a:extLst>
          </p:cNvPr>
          <p:cNvSpPr/>
          <p:nvPr/>
        </p:nvSpPr>
        <p:spPr>
          <a:xfrm>
            <a:off x="793790" y="1021794"/>
            <a:ext cx="1212842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566DD9"/>
                </a:solidFill>
                <a:latin typeface="Sagona Book"/>
                <a:ea typeface="Inter Bold" pitchFamily="34" charset="-122"/>
                <a:cs typeface="Inter Bold" pitchFamily="34" charset="-120"/>
              </a:rPr>
              <a:t>Pourquoi</a:t>
            </a:r>
            <a:r>
              <a:rPr lang="en-US" sz="4450">
                <a:solidFill>
                  <a:srgbClr val="566DD9"/>
                </a:solidFill>
                <a:latin typeface="Sagona Book"/>
                <a:ea typeface="Inter Bold" pitchFamily="34" charset="-122"/>
                <a:cs typeface="Inter Bold" pitchFamily="34" charset="-120"/>
              </a:rPr>
              <a:t> un </a:t>
            </a:r>
            <a:r>
              <a:rPr lang="en-US" sz="4450" err="1">
                <a:solidFill>
                  <a:srgbClr val="566DD9"/>
                </a:solidFill>
                <a:latin typeface="Sagona Book"/>
                <a:ea typeface="Inter Bold" pitchFamily="34" charset="-122"/>
                <a:cs typeface="Inter Bold" pitchFamily="34" charset="-120"/>
              </a:rPr>
              <a:t>gestionnaire</a:t>
            </a:r>
            <a:r>
              <a:rPr lang="en-US" sz="4450">
                <a:solidFill>
                  <a:srgbClr val="566DD9"/>
                </a:solidFill>
                <a:latin typeface="Sagona Book"/>
                <a:ea typeface="Inter Bold" pitchFamily="34" charset="-122"/>
                <a:cs typeface="Inter Bold" pitchFamily="34" charset="-120"/>
              </a:rPr>
              <a:t> de mots de passe </a:t>
            </a:r>
            <a:r>
              <a:rPr lang="en-US" sz="4450" err="1">
                <a:solidFill>
                  <a:srgbClr val="566DD9"/>
                </a:solidFill>
                <a:latin typeface="Sagona Book"/>
                <a:ea typeface="Inter Bold" pitchFamily="34" charset="-122"/>
                <a:cs typeface="Inter Bold" pitchFamily="34" charset="-120"/>
              </a:rPr>
              <a:t>comme</a:t>
            </a:r>
            <a:r>
              <a:rPr lang="en-US" sz="4450">
                <a:solidFill>
                  <a:srgbClr val="566DD9"/>
                </a:solidFill>
                <a:latin typeface="Sagona Book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>
                <a:solidFill>
                  <a:srgbClr val="566DD9"/>
                </a:solidFill>
                <a:latin typeface="Sagona Book"/>
                <a:ea typeface="Inter Bold" pitchFamily="34" charset="-122"/>
                <a:cs typeface="Inter Bold" pitchFamily="34" charset="-120"/>
              </a:rPr>
              <a:t>DKS</a:t>
            </a:r>
            <a:r>
              <a:rPr lang="en-US" sz="4450">
                <a:solidFill>
                  <a:srgbClr val="566DD9"/>
                </a:solidFill>
                <a:latin typeface="Sagona Book"/>
                <a:ea typeface="Inter Bold" pitchFamily="34" charset="-122"/>
                <a:cs typeface="Inter Bold" pitchFamily="34" charset="-120"/>
              </a:rPr>
              <a:t> ?</a:t>
            </a:r>
            <a:endParaRPr lang="en-US" sz="4450">
              <a:solidFill>
                <a:srgbClr val="566DD9"/>
              </a:solidFill>
              <a:latin typeface="Sagona Book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E2D6A1A-D1B8-5A48-F37C-F82EF6BA49A9}"/>
              </a:ext>
            </a:extLst>
          </p:cNvPr>
          <p:cNvSpPr/>
          <p:nvPr/>
        </p:nvSpPr>
        <p:spPr>
          <a:xfrm>
            <a:off x="793790" y="331112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78%</a:t>
            </a:r>
            <a:endParaRPr lang="en-US" sz="585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D920E69-5824-E779-C173-476487CB3FB7}"/>
              </a:ext>
            </a:extLst>
          </p:cNvPr>
          <p:cNvSpPr/>
          <p:nvPr/>
        </p:nvSpPr>
        <p:spPr>
          <a:xfrm>
            <a:off x="1455420" y="4051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Utilisateurs perdus</a:t>
            </a:r>
            <a:endParaRPr lang="en-US" sz="220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2467561-B6F8-2B47-28AB-5374AC59338E}"/>
              </a:ext>
            </a:extLst>
          </p:cNvPr>
          <p:cNvSpPr/>
          <p:nvPr/>
        </p:nvSpPr>
        <p:spPr>
          <a:xfrm>
            <a:off x="793790" y="483334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err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réinitialisent</a:t>
            </a:r>
            <a:r>
              <a:rPr lang="en-US" sz="1750" b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50" b="1" err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leurs</a:t>
            </a:r>
            <a:r>
              <a:rPr lang="en-US" sz="1750" b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 mots de passe </a:t>
            </a:r>
            <a:r>
              <a:rPr lang="en-US" sz="1750" b="1" err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tous</a:t>
            </a:r>
            <a:r>
              <a:rPr lang="en-US" sz="1750" b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 les 3 </a:t>
            </a:r>
            <a:r>
              <a:rPr lang="en-US" sz="1750" b="1" err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mois</a:t>
            </a:r>
            <a:r>
              <a:rPr lang="en-US" sz="1750" b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 faute de </a:t>
            </a:r>
            <a:r>
              <a:rPr lang="en-US" sz="1750" b="1" err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s'en</a:t>
            </a:r>
            <a:r>
              <a:rPr lang="en-US" sz="1750" b="1">
                <a:solidFill>
                  <a:srgbClr val="666666"/>
                </a:solidFill>
                <a:latin typeface="Century Gothic"/>
                <a:ea typeface="Inter"/>
                <a:cs typeface="Inter" pitchFamily="34" charset="-120"/>
              </a:rPr>
              <a:t> souvenir</a:t>
            </a:r>
            <a:endParaRPr lang="en-US" sz="1750" b="1">
              <a:latin typeface="Century Gothic"/>
              <a:ea typeface="Inter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CF934C6-C28B-1611-AD11-C73E3BD50DF9}"/>
              </a:ext>
            </a:extLst>
          </p:cNvPr>
          <p:cNvSpPr/>
          <p:nvPr/>
        </p:nvSpPr>
        <p:spPr>
          <a:xfrm>
            <a:off x="5235893" y="331112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65%</a:t>
            </a:r>
            <a:endParaRPr lang="en-US" sz="585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3D8EBE6B-CBBF-0921-2158-AE4C30D61070}"/>
              </a:ext>
            </a:extLst>
          </p:cNvPr>
          <p:cNvSpPr/>
          <p:nvPr/>
        </p:nvSpPr>
        <p:spPr>
          <a:xfrm>
            <a:off x="5897523" y="4051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Failles de sécurité</a:t>
            </a:r>
            <a:endParaRPr lang="en-US" sz="220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D6DD4D1C-32C1-81BC-2400-B56790F67EE8}"/>
              </a:ext>
            </a:extLst>
          </p:cNvPr>
          <p:cNvSpPr/>
          <p:nvPr/>
        </p:nvSpPr>
        <p:spPr>
          <a:xfrm>
            <a:off x="5235893" y="483334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>
                <a:solidFill>
                  <a:srgbClr val="666666"/>
                </a:solidFill>
                <a:latin typeface="Century Gothic"/>
                <a:ea typeface="Inter" pitchFamily="34" charset="-122"/>
                <a:cs typeface="Inter" pitchFamily="34" charset="-120"/>
              </a:rPr>
              <a:t>causées par la réutilisation de mots de passe identiques</a:t>
            </a:r>
            <a:endParaRPr lang="en-US" sz="1750" b="1">
              <a:latin typeface="Century Gothic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E3F83A29-B1C4-C234-CED2-EDC210BE5E05}"/>
              </a:ext>
            </a:extLst>
          </p:cNvPr>
          <p:cNvSpPr/>
          <p:nvPr/>
        </p:nvSpPr>
        <p:spPr>
          <a:xfrm>
            <a:off x="9677995" y="331112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585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C2B15EB4-5768-6573-D4C4-031F21CD7383}"/>
              </a:ext>
            </a:extLst>
          </p:cNvPr>
          <p:cNvSpPr/>
          <p:nvPr/>
        </p:nvSpPr>
        <p:spPr>
          <a:xfrm>
            <a:off x="10339626" y="4051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unique</a:t>
            </a:r>
            <a:endParaRPr lang="en-US" sz="220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B215025A-CEC8-E0A7-5194-5D7081986532}"/>
              </a:ext>
            </a:extLst>
          </p:cNvPr>
          <p:cNvSpPr/>
          <p:nvPr/>
        </p:nvSpPr>
        <p:spPr>
          <a:xfrm>
            <a:off x="9677995" y="483334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>
                <a:solidFill>
                  <a:srgbClr val="666666"/>
                </a:solidFill>
                <a:latin typeface="Century Gothic"/>
                <a:ea typeface="Inter" pitchFamily="34" charset="-122"/>
                <a:cs typeface="Inter" pitchFamily="34" charset="-120"/>
              </a:rPr>
              <a:t>pour stocker et gérer tous vos accès en toute sécurité</a:t>
            </a:r>
            <a:endParaRPr lang="en-US" sz="1750" b="1">
              <a:latin typeface="Century Gothic"/>
            </a:endParaRPr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80BE2126-5389-A9E8-E419-FA0E171279E5}"/>
              </a:ext>
            </a:extLst>
          </p:cNvPr>
          <p:cNvSpPr/>
          <p:nvPr/>
        </p:nvSpPr>
        <p:spPr>
          <a:xfrm>
            <a:off x="793790" y="581429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666666"/>
                </a:solidFill>
                <a:latin typeface="Century Gothic"/>
                <a:ea typeface="Inter" pitchFamily="34" charset="-122"/>
                <a:cs typeface="Inter" pitchFamily="34" charset="-120"/>
              </a:rPr>
              <a:t>DKS simplifie radicalement la gestion en centralisant tous vos mots de passe dans un coffre-fort numérique accessible partout. Fini le stress des mots de passe oubliés, les notes autocollantes risquées, et la réutilisation dangereuse d'identifiants.</a:t>
            </a:r>
            <a:endParaRPr lang="en-US" sz="1750" b="1">
              <a:latin typeface="Century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90128-A717-CEC4-9896-129ABB070D00}"/>
              </a:ext>
            </a:extLst>
          </p:cNvPr>
          <p:cNvSpPr txBox="1"/>
          <p:nvPr/>
        </p:nvSpPr>
        <p:spPr>
          <a:xfrm>
            <a:off x="7549610" y="-1096382"/>
            <a:ext cx="3260557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566DD9"/>
                </a:solidFill>
                <a:latin typeface="Freestyle Script"/>
                <a:ea typeface="Calibri"/>
                <a:cs typeface="Calibri"/>
              </a:rPr>
              <a:t>DATA KEEP SAFE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E3204-5294-49B6-1D5B-F37A0BFB2668}"/>
              </a:ext>
            </a:extLst>
          </p:cNvPr>
          <p:cNvSpPr/>
          <p:nvPr/>
        </p:nvSpPr>
        <p:spPr>
          <a:xfrm>
            <a:off x="3658077" y="-1801939"/>
            <a:ext cx="4660136" cy="1421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600" b="1">
                <a:solidFill>
                  <a:srgbClr val="566DD9"/>
                </a:solidFill>
                <a:latin typeface="Elephant Pro"/>
                <a:ea typeface="Calibri"/>
                <a:cs typeface="Calibri"/>
              </a:rPr>
              <a:t>DKS</a:t>
            </a:r>
            <a:endParaRPr lang="en-US" sz="9600" b="1">
              <a:solidFill>
                <a:srgbClr val="566DD9"/>
              </a:solidFill>
              <a:latin typeface="Elephant Pro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C811AC-9C60-47F8-3466-B517FDE7284A}"/>
              </a:ext>
            </a:extLst>
          </p:cNvPr>
          <p:cNvGrpSpPr/>
          <p:nvPr/>
        </p:nvGrpSpPr>
        <p:grpSpPr>
          <a:xfrm>
            <a:off x="-8227706" y="2899610"/>
            <a:ext cx="8098148" cy="3240869"/>
            <a:chOff x="769125" y="3224463"/>
            <a:chExt cx="8098148" cy="3240869"/>
          </a:xfrm>
        </p:grpSpPr>
        <p:sp>
          <p:nvSpPr>
            <p:cNvPr id="22" name="Text 1">
              <a:extLst>
                <a:ext uri="{FF2B5EF4-FFF2-40B4-BE49-F238E27FC236}">
                  <a16:creationId xmlns:a16="http://schemas.microsoft.com/office/drawing/2014/main" id="{84CB2098-A556-C60D-78E3-BCC176554D81}"/>
                </a:ext>
              </a:extLst>
            </p:cNvPr>
            <p:cNvSpPr/>
            <p:nvPr/>
          </p:nvSpPr>
          <p:spPr>
            <a:xfrm>
              <a:off x="769125" y="5739527"/>
              <a:ext cx="75564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La solution qui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transforme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la gestion de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vos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mots de passe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en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une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expérience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simple,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personelle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et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sécurisée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 sans </a:t>
              </a:r>
              <a:r>
                <a:rPr lang="en-US" sz="2000" err="1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risque</a:t>
              </a:r>
              <a:r>
                <a:rPr lang="en-US" sz="2000">
                  <a:solidFill>
                    <a:srgbClr val="666666"/>
                  </a:solidFill>
                  <a:latin typeface="Eras ITC"/>
                  <a:ea typeface="Inter"/>
                  <a:cs typeface="Inter" pitchFamily="34" charset="-120"/>
                </a:rPr>
                <a:t>.</a:t>
              </a:r>
              <a:endParaRPr lang="en-US" sz="2000">
                <a:solidFill>
                  <a:srgbClr val="666666"/>
                </a:solidFill>
                <a:latin typeface="Eras ITC"/>
                <a:ea typeface="Inter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E92108-7245-2303-8EB6-ED3E1277E232}"/>
                </a:ext>
              </a:extLst>
            </p:cNvPr>
            <p:cNvSpPr txBox="1"/>
            <p:nvPr/>
          </p:nvSpPr>
          <p:spPr>
            <a:xfrm>
              <a:off x="770021" y="3224463"/>
              <a:ext cx="8097252" cy="216982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500" b="1">
                  <a:solidFill>
                    <a:srgbClr val="566DDA"/>
                  </a:solidFill>
                  <a:latin typeface="Bell MT"/>
                  <a:ea typeface="+mn-lt"/>
                  <a:cs typeface="+mn-lt"/>
                </a:rPr>
                <a:t>DKS</a:t>
              </a:r>
              <a:r>
                <a:rPr lang="en-US" sz="4500" b="1">
                  <a:solidFill>
                    <a:srgbClr val="566DDA"/>
                  </a:solidFill>
                  <a:ea typeface="+mn-lt"/>
                  <a:cs typeface="+mn-lt"/>
                </a:rPr>
                <a:t> </a:t>
              </a:r>
              <a:r>
                <a:rPr lang="en-US" sz="4400" b="1">
                  <a:solidFill>
                    <a:srgbClr val="566DDA"/>
                  </a:solidFill>
                  <a:latin typeface="Sagona Book"/>
                  <a:ea typeface="+mn-lt"/>
                  <a:cs typeface="+mn-lt"/>
                </a:rPr>
                <a:t>: Site de Stockage </a:t>
              </a:r>
              <a:r>
                <a:rPr lang="en-US" sz="4400" b="1" err="1">
                  <a:solidFill>
                    <a:srgbClr val="566DDA"/>
                  </a:solidFill>
                  <a:latin typeface="Sagona Book"/>
                  <a:ea typeface="+mn-lt"/>
                  <a:cs typeface="+mn-lt"/>
                </a:rPr>
                <a:t>d'identifiant</a:t>
              </a:r>
              <a:r>
                <a:rPr lang="en-US" sz="4400" b="1">
                  <a:solidFill>
                    <a:srgbClr val="566DDA"/>
                  </a:solidFill>
                  <a:latin typeface="Sagona Book"/>
                  <a:ea typeface="+mn-lt"/>
                  <a:cs typeface="+mn-lt"/>
                </a:rPr>
                <a:t> et de mots de passe </a:t>
              </a:r>
              <a:r>
                <a:rPr lang="en-US" sz="4400" b="1" err="1">
                  <a:solidFill>
                    <a:srgbClr val="566DDA"/>
                  </a:solidFill>
                  <a:latin typeface="Sagona Book"/>
                  <a:ea typeface="+mn-lt"/>
                  <a:cs typeface="+mn-lt"/>
                </a:rPr>
                <a:t>sécurisé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B8D823-5607-3D15-4398-5CD80DD1D4A9}"/>
              </a:ext>
            </a:extLst>
          </p:cNvPr>
          <p:cNvGrpSpPr/>
          <p:nvPr/>
        </p:nvGrpSpPr>
        <p:grpSpPr>
          <a:xfrm>
            <a:off x="14630225" y="5190493"/>
            <a:ext cx="4957010" cy="2129590"/>
            <a:chOff x="9276347" y="5137484"/>
            <a:chExt cx="4957010" cy="2129590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954EB2E8-9F47-4B4C-D911-5F19ECEF5D2F}"/>
                </a:ext>
              </a:extLst>
            </p:cNvPr>
            <p:cNvSpPr/>
            <p:nvPr/>
          </p:nvSpPr>
          <p:spPr>
            <a:xfrm>
              <a:off x="9276347" y="5137484"/>
              <a:ext cx="4957010" cy="2129590"/>
            </a:xfrm>
            <a:prstGeom prst="foldedCorner">
              <a:avLst/>
            </a:prstGeom>
            <a:solidFill>
              <a:srgbClr val="B5C4EB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93579D-C514-E1E4-8DA5-A6D941854032}"/>
                </a:ext>
              </a:extLst>
            </p:cNvPr>
            <p:cNvSpPr txBox="1"/>
            <p:nvPr/>
          </p:nvSpPr>
          <p:spPr>
            <a:xfrm>
              <a:off x="9408695" y="5221704"/>
              <a:ext cx="447574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err="1">
                  <a:solidFill>
                    <a:srgbClr val="566DD9"/>
                  </a:solidFill>
                  <a:latin typeface="Bell MT"/>
                  <a:ea typeface="GuLim"/>
                  <a:cs typeface="Calibri"/>
                </a:rPr>
                <a:t>Présentateurs</a:t>
              </a:r>
              <a:r>
                <a:rPr lang="en-US" sz="2800" b="1">
                  <a:solidFill>
                    <a:srgbClr val="566DD9"/>
                  </a:solidFill>
                  <a:latin typeface="Bell MT"/>
                  <a:ea typeface="GuLim"/>
                  <a:cs typeface="Calibri"/>
                </a:rPr>
                <a:t> du projet: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DB8F9B-15F5-A3D9-3D67-CE4B988C90DB}"/>
                </a:ext>
              </a:extLst>
            </p:cNvPr>
            <p:cNvSpPr txBox="1"/>
            <p:nvPr/>
          </p:nvSpPr>
          <p:spPr>
            <a:xfrm>
              <a:off x="9829800" y="5775157"/>
              <a:ext cx="3645569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solidFill>
                    <a:srgbClr val="566DD9"/>
                  </a:solidFill>
                  <a:latin typeface="Bell MT"/>
                  <a:ea typeface="Calibri"/>
                  <a:cs typeface="Calibri"/>
                </a:rPr>
                <a:t>VAYABOURY Michel</a:t>
              </a:r>
            </a:p>
            <a:p>
              <a:r>
                <a:rPr lang="en-US" sz="2800">
                  <a:solidFill>
                    <a:srgbClr val="566DD9"/>
                  </a:solidFill>
                  <a:latin typeface="Bell MT"/>
                  <a:ea typeface="Calibri"/>
                  <a:cs typeface="Calibri"/>
                </a:rPr>
                <a:t>SU Sophie</a:t>
              </a:r>
            </a:p>
            <a:p>
              <a:r>
                <a:rPr lang="en-US" sz="2800">
                  <a:solidFill>
                    <a:srgbClr val="566DD9"/>
                  </a:solidFill>
                  <a:latin typeface="Bell MT"/>
                  <a:ea typeface="Calibri"/>
                  <a:cs typeface="Calibri"/>
                </a:rPr>
                <a:t>LI Jinny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65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861B5CC-281F-3D76-F19D-6E97E142AC71}"/>
              </a:ext>
            </a:extLst>
          </p:cNvPr>
          <p:cNvSpPr/>
          <p:nvPr/>
        </p:nvSpPr>
        <p:spPr>
          <a:xfrm>
            <a:off x="768625" y="543339"/>
            <a:ext cx="8876703" cy="961708"/>
          </a:xfrm>
          <a:prstGeom prst="homePlate">
            <a:avLst/>
          </a:prstGeom>
          <a:solidFill>
            <a:srgbClr val="D6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799CF01C-AA71-FC04-2E64-F68AD038FDE3}"/>
              </a:ext>
            </a:extLst>
          </p:cNvPr>
          <p:cNvSpPr/>
          <p:nvPr/>
        </p:nvSpPr>
        <p:spPr>
          <a:xfrm>
            <a:off x="766882" y="1902023"/>
            <a:ext cx="6438781" cy="2489359"/>
          </a:xfrm>
          <a:prstGeom prst="roundRect">
            <a:avLst>
              <a:gd name="adj" fmla="val 1320"/>
            </a:avLst>
          </a:prstGeom>
          <a:solidFill>
            <a:srgbClr val="D5DCEC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8772868-F705-61A1-DA22-7C9AA439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57" y="2121098"/>
            <a:ext cx="657344" cy="657344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23A87AC1-939F-559A-D7D7-F1C0DD9F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693" y="2301835"/>
            <a:ext cx="295751" cy="295751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E6627496-F5B5-6AE3-4127-BAE40FA49089}"/>
              </a:ext>
            </a:extLst>
          </p:cNvPr>
          <p:cNvSpPr/>
          <p:nvPr/>
        </p:nvSpPr>
        <p:spPr>
          <a:xfrm>
            <a:off x="985957" y="2997518"/>
            <a:ext cx="322028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000000"/>
                </a:solidFill>
                <a:latin typeface="Perpetua Titling MT"/>
                <a:ea typeface="Inter Bold"/>
                <a:cs typeface="Inter Bold" pitchFamily="34" charset="-120"/>
              </a:rPr>
              <a:t>Stockage </a:t>
            </a:r>
            <a:r>
              <a:rPr lang="en-US" sz="2150" b="1" err="1">
                <a:solidFill>
                  <a:srgbClr val="000000"/>
                </a:solidFill>
                <a:latin typeface="Perpetua Titling MT"/>
                <a:ea typeface="Inter Bold"/>
                <a:cs typeface="Inter Bold" pitchFamily="34" charset="-120"/>
              </a:rPr>
              <a:t>sécurisé</a:t>
            </a:r>
            <a:endParaRPr lang="en-US" sz="2150" b="1" err="1">
              <a:latin typeface="Perpetua Titling MT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020B783-1CE0-DD0C-FE89-DF5D1F659A53}"/>
              </a:ext>
            </a:extLst>
          </p:cNvPr>
          <p:cNvSpPr/>
          <p:nvPr/>
        </p:nvSpPr>
        <p:spPr>
          <a:xfrm>
            <a:off x="985957" y="3471267"/>
            <a:ext cx="600063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err="1">
                <a:latin typeface="Century Gothic"/>
                <a:ea typeface="Inter"/>
                <a:cs typeface="Inter" pitchFamily="34" charset="-120"/>
              </a:rPr>
              <a:t>Identifiant</a:t>
            </a:r>
            <a:r>
              <a:rPr lang="en-US"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err="1">
                <a:latin typeface="Century Gothic"/>
                <a:ea typeface="Inter"/>
                <a:cs typeface="Inter" pitchFamily="34" charset="-120"/>
              </a:rPr>
              <a:t>chiffrement</a:t>
            </a:r>
            <a:r>
              <a:rPr lang="en-US">
                <a:latin typeface="Century Gothic"/>
                <a:ea typeface="Inter"/>
                <a:cs typeface="Inter" pitchFamily="34" charset="-120"/>
              </a:rPr>
              <a:t> pour </a:t>
            </a:r>
            <a:r>
              <a:rPr lang="en-US" err="1">
                <a:latin typeface="Century Gothic"/>
                <a:ea typeface="Inter"/>
                <a:cs typeface="Inter" pitchFamily="34" charset="-120"/>
              </a:rPr>
              <a:t>tous</a:t>
            </a:r>
            <a:r>
              <a:rPr lang="en-US"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err="1">
                <a:latin typeface="Century Gothic"/>
                <a:ea typeface="Inter"/>
                <a:cs typeface="Inter" pitchFamily="34" charset="-120"/>
              </a:rPr>
              <a:t>vos</a:t>
            </a:r>
            <a:r>
              <a:rPr lang="en-US">
                <a:latin typeface="Century Gothic"/>
                <a:ea typeface="Inter"/>
                <a:cs typeface="Inter" pitchFamily="34" charset="-120"/>
              </a:rPr>
              <a:t> mots de passe et données </a:t>
            </a:r>
            <a:r>
              <a:rPr lang="en-US" err="1">
                <a:latin typeface="Century Gothic"/>
                <a:ea typeface="Inter"/>
                <a:cs typeface="Inter" pitchFamily="34" charset="-120"/>
              </a:rPr>
              <a:t>sensibles</a:t>
            </a:r>
            <a:r>
              <a:rPr lang="en-US">
                <a:latin typeface="Century Gothic"/>
                <a:ea typeface="Inter"/>
                <a:cs typeface="Inter" pitchFamily="34" charset="-120"/>
              </a:rPr>
              <a:t>.</a:t>
            </a:r>
            <a:endParaRPr lang="en-US">
              <a:latin typeface="Century Gothic"/>
              <a:ea typeface="Inter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E8F88A53-6D10-EC62-6627-3920D36CE27F}"/>
              </a:ext>
            </a:extLst>
          </p:cNvPr>
          <p:cNvSpPr/>
          <p:nvPr/>
        </p:nvSpPr>
        <p:spPr>
          <a:xfrm>
            <a:off x="7424737" y="1902023"/>
            <a:ext cx="6438781" cy="2489359"/>
          </a:xfrm>
          <a:prstGeom prst="roundRect">
            <a:avLst>
              <a:gd name="adj" fmla="val 1320"/>
            </a:avLst>
          </a:prstGeom>
          <a:solidFill>
            <a:srgbClr val="D5DCEC"/>
          </a:solidFill>
          <a:ln/>
        </p:spPr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DC3DEED3-0643-F54A-8060-07525ABFE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813" y="2121098"/>
            <a:ext cx="657344" cy="657344"/>
          </a:xfrm>
          <a:prstGeom prst="rect">
            <a:avLst/>
          </a:prstGeom>
        </p:spPr>
      </p:pic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0DE2244A-E0B7-35B8-5967-15C0A41C9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4549" y="2301835"/>
            <a:ext cx="295751" cy="295751"/>
          </a:xfrm>
          <a:prstGeom prst="rect">
            <a:avLst/>
          </a:prstGeom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10872426-D288-766F-EDD9-014A1D802C8C}"/>
              </a:ext>
            </a:extLst>
          </p:cNvPr>
          <p:cNvSpPr/>
          <p:nvPr/>
        </p:nvSpPr>
        <p:spPr>
          <a:xfrm>
            <a:off x="7643813" y="2997518"/>
            <a:ext cx="5440072" cy="46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err="1">
                <a:solidFill>
                  <a:srgbClr val="000000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Accès</a:t>
            </a:r>
            <a:r>
              <a:rPr lang="en-US" sz="2150" b="1">
                <a:solidFill>
                  <a:srgbClr val="000000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 cloud </a:t>
            </a:r>
            <a:r>
              <a:rPr lang="en-US" sz="2150" b="1" err="1">
                <a:solidFill>
                  <a:srgbClr val="000000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universel</a:t>
            </a:r>
            <a:endParaRPr lang="en-US" sz="2150" err="1">
              <a:latin typeface="Perpetua Titling MT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C4A3EB7A-EB0D-5FBD-8E5C-90BD0FD75139}"/>
              </a:ext>
            </a:extLst>
          </p:cNvPr>
          <p:cNvSpPr/>
          <p:nvPr/>
        </p:nvSpPr>
        <p:spPr>
          <a:xfrm>
            <a:off x="7643813" y="3471267"/>
            <a:ext cx="600063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Compatible multi-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plateforme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: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Ordinateur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, Portable,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Tablette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.</a:t>
            </a:r>
            <a:endParaRPr lang="en-US" sz="1700">
              <a:latin typeface="Century Gothic"/>
              <a:ea typeface="Inter"/>
            </a:endParaRPr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EE892045-076B-FC3D-0FA0-EDB81E33F8AB}"/>
              </a:ext>
            </a:extLst>
          </p:cNvPr>
          <p:cNvSpPr/>
          <p:nvPr/>
        </p:nvSpPr>
        <p:spPr>
          <a:xfrm>
            <a:off x="766882" y="4610457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D5DCEC"/>
          </a:solidFill>
          <a:ln/>
        </p:spPr>
      </p:sp>
      <p:pic>
        <p:nvPicPr>
          <p:cNvPr id="27" name="Image 4" descr="preencoded.png">
            <a:extLst>
              <a:ext uri="{FF2B5EF4-FFF2-40B4-BE49-F238E27FC236}">
                <a16:creationId xmlns:a16="http://schemas.microsoft.com/office/drawing/2014/main" id="{89E0FD91-B97E-42C8-2E1D-6D03BDD0FD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957" y="4829532"/>
            <a:ext cx="657344" cy="657344"/>
          </a:xfrm>
          <a:prstGeom prst="rect">
            <a:avLst/>
          </a:prstGeom>
        </p:spPr>
      </p:pic>
      <p:pic>
        <p:nvPicPr>
          <p:cNvPr id="29" name="Image 5" descr="preencoded.png">
            <a:extLst>
              <a:ext uri="{FF2B5EF4-FFF2-40B4-BE49-F238E27FC236}">
                <a16:creationId xmlns:a16="http://schemas.microsoft.com/office/drawing/2014/main" id="{5AC64B16-F007-43CE-B3FA-75C9C0031D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6693" y="5010269"/>
            <a:ext cx="295751" cy="295751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6708E70-333A-388F-A882-915E628CA755}"/>
              </a:ext>
            </a:extLst>
          </p:cNvPr>
          <p:cNvSpPr/>
          <p:nvPr/>
        </p:nvSpPr>
        <p:spPr>
          <a:xfrm>
            <a:off x="985957" y="5705951"/>
            <a:ext cx="378119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000000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Gestion des permissions</a:t>
            </a:r>
            <a:endParaRPr lang="en-US" sz="2150" b="1">
              <a:latin typeface="Perpetua Titling MT"/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CC6C4C56-CE5D-03BD-8FCF-41277BB75666}"/>
              </a:ext>
            </a:extLst>
          </p:cNvPr>
          <p:cNvSpPr/>
          <p:nvPr/>
        </p:nvSpPr>
        <p:spPr>
          <a:xfrm>
            <a:off x="985957" y="6179701"/>
            <a:ext cx="600063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Création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de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comptes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utilisateurs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, partage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sécurisé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et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contrôle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d'accès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granulaire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pour les équipes</a:t>
            </a:r>
            <a:endParaRPr lang="en-US" sz="1700">
              <a:latin typeface="Century Gothic"/>
              <a:ea typeface="Inter"/>
            </a:endParaRPr>
          </a:p>
        </p:txBody>
      </p:sp>
      <p:sp>
        <p:nvSpPr>
          <p:cNvPr id="35" name="Shape 10">
            <a:extLst>
              <a:ext uri="{FF2B5EF4-FFF2-40B4-BE49-F238E27FC236}">
                <a16:creationId xmlns:a16="http://schemas.microsoft.com/office/drawing/2014/main" id="{560424F3-F3A2-DB5E-0803-D25B2A0195D4}"/>
              </a:ext>
            </a:extLst>
          </p:cNvPr>
          <p:cNvSpPr/>
          <p:nvPr/>
        </p:nvSpPr>
        <p:spPr>
          <a:xfrm>
            <a:off x="7424737" y="4610457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D5DCEC"/>
          </a:solidFill>
          <a:ln/>
        </p:spPr>
      </p:sp>
      <p:pic>
        <p:nvPicPr>
          <p:cNvPr id="37" name="Image 6" descr="preencoded.png">
            <a:extLst>
              <a:ext uri="{FF2B5EF4-FFF2-40B4-BE49-F238E27FC236}">
                <a16:creationId xmlns:a16="http://schemas.microsoft.com/office/drawing/2014/main" id="{253B05CA-9CAE-4309-8537-3838D9D95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3813" y="4829532"/>
            <a:ext cx="657344" cy="657344"/>
          </a:xfrm>
          <a:prstGeom prst="rect">
            <a:avLst/>
          </a:prstGeom>
        </p:spPr>
      </p:pic>
      <p:pic>
        <p:nvPicPr>
          <p:cNvPr id="39" name="Image 7" descr="preencoded.png">
            <a:extLst>
              <a:ext uri="{FF2B5EF4-FFF2-40B4-BE49-F238E27FC236}">
                <a16:creationId xmlns:a16="http://schemas.microsoft.com/office/drawing/2014/main" id="{D071C127-15D0-5BC1-7AEF-BEB541D4AA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4549" y="5010269"/>
            <a:ext cx="295751" cy="295751"/>
          </a:xfrm>
          <a:prstGeom prst="rect">
            <a:avLst/>
          </a:prstGeom>
        </p:spPr>
      </p:pic>
      <p:sp>
        <p:nvSpPr>
          <p:cNvPr id="41" name="Text 11">
            <a:extLst>
              <a:ext uri="{FF2B5EF4-FFF2-40B4-BE49-F238E27FC236}">
                <a16:creationId xmlns:a16="http://schemas.microsoft.com/office/drawing/2014/main" id="{46A7B1C6-1B08-311B-4EE4-D51CDB5BC6B9}"/>
              </a:ext>
            </a:extLst>
          </p:cNvPr>
          <p:cNvSpPr/>
          <p:nvPr/>
        </p:nvSpPr>
        <p:spPr>
          <a:xfrm>
            <a:off x="7643813" y="5705951"/>
            <a:ext cx="3629250" cy="3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000000"/>
                </a:solidFill>
                <a:latin typeface="Perpetua Titling MT"/>
                <a:ea typeface="Inter Bold"/>
                <a:cs typeface="Inter Bold" pitchFamily="34" charset="-120"/>
              </a:rPr>
              <a:t>Interface intuitive</a:t>
            </a:r>
            <a:endParaRPr lang="en-US" sz="2150" b="1">
              <a:latin typeface="Perpetua Titling MT"/>
              <a:ea typeface="Inter Bold"/>
            </a:endParaRPr>
          </a:p>
        </p:txBody>
      </p:sp>
      <p:sp>
        <p:nvSpPr>
          <p:cNvPr id="43" name="Text 12">
            <a:extLst>
              <a:ext uri="{FF2B5EF4-FFF2-40B4-BE49-F238E27FC236}">
                <a16:creationId xmlns:a16="http://schemas.microsoft.com/office/drawing/2014/main" id="{587FE25E-92D3-C379-376D-5A8BA6C8DFEF}"/>
              </a:ext>
            </a:extLst>
          </p:cNvPr>
          <p:cNvSpPr/>
          <p:nvPr/>
        </p:nvSpPr>
        <p:spPr>
          <a:xfrm>
            <a:off x="7643813" y="6179701"/>
            <a:ext cx="600063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Ajoutez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,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modifiez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et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organisez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vos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identifiants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en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quelques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clics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avec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une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expérience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utilisateur</a:t>
            </a:r>
            <a:r>
              <a:rPr lang="en-US" sz="1700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 pensée pour </a:t>
            </a:r>
            <a:r>
              <a:rPr lang="en-US" sz="1700" err="1">
                <a:solidFill>
                  <a:srgbClr val="000000"/>
                </a:solidFill>
                <a:latin typeface="Century Gothic"/>
                <a:ea typeface="Inter"/>
                <a:cs typeface="Inter" pitchFamily="34" charset="-120"/>
              </a:rPr>
              <a:t>tous</a:t>
            </a:r>
            <a:endParaRPr lang="en-US" sz="1700" err="1">
              <a:latin typeface="Century Gothic"/>
              <a:ea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7E3C3-F1A3-168D-4390-E5DC030301EB}"/>
              </a:ext>
            </a:extLst>
          </p:cNvPr>
          <p:cNvSpPr txBox="1"/>
          <p:nvPr/>
        </p:nvSpPr>
        <p:spPr>
          <a:xfrm>
            <a:off x="1172119" y="653367"/>
            <a:ext cx="8470232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300" b="1" err="1">
                <a:solidFill>
                  <a:srgbClr val="566DDA"/>
                </a:solidFill>
                <a:latin typeface="Perpetua Titling MT"/>
                <a:ea typeface="ADLaM Display"/>
                <a:cs typeface="ADLaM Display"/>
              </a:rPr>
              <a:t>Fonctionnalités</a:t>
            </a:r>
            <a:r>
              <a:rPr lang="en-US" sz="4300" b="1">
                <a:solidFill>
                  <a:srgbClr val="566DDA"/>
                </a:solidFill>
                <a:latin typeface="Perpetua Titling MT"/>
                <a:ea typeface="ADLaM Display"/>
                <a:cs typeface="ADLaM Display"/>
              </a:rPr>
              <a:t> de DKS</a:t>
            </a:r>
            <a:endParaRPr lang="en-US" b="1">
              <a:latin typeface="Perpetua Titling MT"/>
              <a:ea typeface="ADLaM Display"/>
              <a:cs typeface="ADLaM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00440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EEFF7B-C5BC-62CC-C1E7-D68825B091ED}"/>
              </a:ext>
            </a:extLst>
          </p:cNvPr>
          <p:cNvSpPr/>
          <p:nvPr/>
        </p:nvSpPr>
        <p:spPr>
          <a:xfrm>
            <a:off x="602799" y="421106"/>
            <a:ext cx="11368098" cy="914400"/>
          </a:xfrm>
          <a:prstGeom prst="roundRect">
            <a:avLst/>
          </a:prstGeom>
          <a:solidFill>
            <a:srgbClr val="D6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A49AEFF-FE2A-BACC-A971-E34094BEA1D2}"/>
              </a:ext>
            </a:extLst>
          </p:cNvPr>
          <p:cNvSpPr/>
          <p:nvPr/>
        </p:nvSpPr>
        <p:spPr>
          <a:xfrm>
            <a:off x="1053220" y="607814"/>
            <a:ext cx="11094932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>
                <a:solidFill>
                  <a:srgbClr val="566DDA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Sécurité renforcée : la priorité absolue</a:t>
            </a:r>
            <a:endParaRPr lang="en-US" sz="3400">
              <a:latin typeface="Perpetua Titling MT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E15E41D6-7BC9-FA60-1FBF-372A7CBB899B}"/>
              </a:ext>
            </a:extLst>
          </p:cNvPr>
          <p:cNvSpPr/>
          <p:nvPr/>
        </p:nvSpPr>
        <p:spPr>
          <a:xfrm>
            <a:off x="608052" y="1606629"/>
            <a:ext cx="8342788" cy="1394103"/>
          </a:xfrm>
          <a:prstGeom prst="roundRect">
            <a:avLst>
              <a:gd name="adj" fmla="val 7871"/>
            </a:avLst>
          </a:prstGeom>
          <a:solidFill>
            <a:srgbClr val="E9EDF6"/>
          </a:solidFill>
          <a:ln w="22860">
            <a:solidFill>
              <a:srgbClr val="BBC2D2"/>
            </a:solidFill>
            <a:prstDash val="solid"/>
          </a:ln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3663A43-6632-660B-633F-635655BA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92" y="1606629"/>
            <a:ext cx="91440" cy="1394103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7D601545-488F-6EB1-C113-CC9008624B6A}"/>
              </a:ext>
            </a:extLst>
          </p:cNvPr>
          <p:cNvSpPr/>
          <p:nvPr/>
        </p:nvSpPr>
        <p:spPr>
          <a:xfrm>
            <a:off x="873204" y="1803202"/>
            <a:ext cx="6856874" cy="443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000" b="1" dirty="0" err="1">
                <a:solidFill>
                  <a:srgbClr val="666666"/>
                </a:solidFill>
                <a:latin typeface="Perpetua Titling MT"/>
                <a:ea typeface="Inter Bold"/>
                <a:cs typeface="Inter Bold" pitchFamily="34" charset="-120"/>
              </a:rPr>
              <a:t>Cryptage</a:t>
            </a:r>
            <a:r>
              <a:rPr lang="en-US" sz="2000" b="1" dirty="0">
                <a:solidFill>
                  <a:srgbClr val="666666"/>
                </a:solidFill>
                <a:latin typeface="Perpetua Titling MT"/>
                <a:ea typeface="Inter Bold"/>
                <a:cs typeface="Inter Bold" pitchFamily="34" charset="-120"/>
              </a:rPr>
              <a:t> REPRESENTER PAR UNE CLE</a:t>
            </a:r>
            <a:endParaRPr lang="en-US" sz="2000" dirty="0">
              <a:latin typeface="Perpetua Titling MT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1184AF7F-59DC-4247-0A0A-B77F7E05BAB2}"/>
              </a:ext>
            </a:extLst>
          </p:cNvPr>
          <p:cNvSpPr/>
          <p:nvPr/>
        </p:nvSpPr>
        <p:spPr>
          <a:xfrm>
            <a:off x="873204" y="2248376"/>
            <a:ext cx="7417237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</a:rPr>
              <a:t>Montre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</a:rPr>
              <a:t>que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</a:rPr>
              <a:t> la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</a:rPr>
              <a:t>securisation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</a:rPr>
              <a:t> des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</a:rPr>
              <a:t>donnee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</a:rPr>
              <a:t> qui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</a:rPr>
              <a:t>lui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</a:rPr>
              <a:t>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</a:rPr>
              <a:t>represneter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</a:rPr>
              <a:t> par un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</a:rPr>
              <a:t>nuages</a:t>
            </a: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0086DFC4-E1CC-AB73-D532-1F894540465F}"/>
              </a:ext>
            </a:extLst>
          </p:cNvPr>
          <p:cNvSpPr/>
          <p:nvPr/>
        </p:nvSpPr>
        <p:spPr>
          <a:xfrm>
            <a:off x="608052" y="3174444"/>
            <a:ext cx="8342787" cy="1394103"/>
          </a:xfrm>
          <a:prstGeom prst="roundRect">
            <a:avLst>
              <a:gd name="adj" fmla="val 7871"/>
            </a:avLst>
          </a:prstGeom>
          <a:solidFill>
            <a:srgbClr val="E9EDF6"/>
          </a:solidFill>
          <a:ln w="22860">
            <a:solidFill>
              <a:srgbClr val="BBC2D2"/>
            </a:solidFill>
            <a:prstDash val="solid"/>
          </a:ln>
        </p:spPr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2CCFE5D0-7DBB-CC8B-D3A5-00CD017D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92" y="3174444"/>
            <a:ext cx="91440" cy="1394103"/>
          </a:xfrm>
          <a:prstGeom prst="rect">
            <a:avLst/>
          </a:prstGeom>
        </p:spPr>
      </p:pic>
      <p:sp>
        <p:nvSpPr>
          <p:cNvPr id="17" name="Text 5">
            <a:extLst>
              <a:ext uri="{FF2B5EF4-FFF2-40B4-BE49-F238E27FC236}">
                <a16:creationId xmlns:a16="http://schemas.microsoft.com/office/drawing/2014/main" id="{ABCA7639-27F0-63E7-57F3-A41F5FB67798}"/>
              </a:ext>
            </a:extLst>
          </p:cNvPr>
          <p:cNvSpPr/>
          <p:nvPr/>
        </p:nvSpPr>
        <p:spPr>
          <a:xfrm>
            <a:off x="873204" y="3371017"/>
            <a:ext cx="4756863" cy="29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000" b="1" dirty="0" err="1">
                <a:solidFill>
                  <a:srgbClr val="666666"/>
                </a:solidFill>
                <a:latin typeface="Perpetua Titling MT"/>
                <a:ea typeface="Inter Bold"/>
              </a:rPr>
              <a:t>Identifiant</a:t>
            </a:r>
            <a:r>
              <a:rPr lang="en-US" sz="2000" b="1" dirty="0">
                <a:solidFill>
                  <a:srgbClr val="666666"/>
                </a:solidFill>
                <a:latin typeface="Perpetua Titling MT"/>
                <a:ea typeface="Inter Bold"/>
              </a:rPr>
              <a:t> de </a:t>
            </a:r>
            <a:r>
              <a:rPr lang="en-US" sz="2000" b="1" dirty="0" err="1">
                <a:solidFill>
                  <a:srgbClr val="666666"/>
                </a:solidFill>
                <a:latin typeface="Perpetua Titling MT"/>
                <a:ea typeface="Inter Bold"/>
              </a:rPr>
              <a:t>connexion</a:t>
            </a: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D665307A-A6ED-BBCA-DAFD-B5D95072AE68}"/>
              </a:ext>
            </a:extLst>
          </p:cNvPr>
          <p:cNvSpPr/>
          <p:nvPr/>
        </p:nvSpPr>
        <p:spPr>
          <a:xfrm>
            <a:off x="873204" y="3816191"/>
            <a:ext cx="7417237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>
                <a:solidFill>
                  <a:srgbClr val="666666"/>
                </a:solidFill>
                <a:latin typeface="Lucida Fax"/>
                <a:ea typeface="Inter" pitchFamily="34" charset="-122"/>
                <a:cs typeface="Inter" pitchFamily="34" charset="-120"/>
              </a:rPr>
              <a:t>Même DKS ne peut jamais accéder à vos mots de passe. Vous seul détenez les clés de déchiffrement</a:t>
            </a:r>
            <a:endParaRPr lang="en-US" sz="1400">
              <a:latin typeface="Lucida Fax"/>
            </a:endParaRPr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1994C771-D1D7-CD9B-3722-2C986371AAB3}"/>
              </a:ext>
            </a:extLst>
          </p:cNvPr>
          <p:cNvSpPr/>
          <p:nvPr/>
        </p:nvSpPr>
        <p:spPr>
          <a:xfrm>
            <a:off x="608052" y="4742259"/>
            <a:ext cx="8342787" cy="1394103"/>
          </a:xfrm>
          <a:prstGeom prst="roundRect">
            <a:avLst>
              <a:gd name="adj" fmla="val 7871"/>
            </a:avLst>
          </a:prstGeom>
          <a:solidFill>
            <a:srgbClr val="E9EDF6"/>
          </a:solidFill>
          <a:ln w="22860">
            <a:solidFill>
              <a:srgbClr val="BBC2D2"/>
            </a:solidFill>
            <a:prstDash val="solid"/>
          </a:ln>
        </p:spPr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1E70DD5E-4769-EA4C-147F-4CFFBFA0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92" y="4742259"/>
            <a:ext cx="91440" cy="1394103"/>
          </a:xfrm>
          <a:prstGeom prst="rect">
            <a:avLst/>
          </a:prstGeom>
        </p:spPr>
      </p:pic>
      <p:sp>
        <p:nvSpPr>
          <p:cNvPr id="25" name="Text 8">
            <a:extLst>
              <a:ext uri="{FF2B5EF4-FFF2-40B4-BE49-F238E27FC236}">
                <a16:creationId xmlns:a16="http://schemas.microsoft.com/office/drawing/2014/main" id="{AE6D0858-94E7-7BD8-68BF-BCAB417F4918}"/>
              </a:ext>
            </a:extLst>
          </p:cNvPr>
          <p:cNvSpPr/>
          <p:nvPr/>
        </p:nvSpPr>
        <p:spPr>
          <a:xfrm>
            <a:off x="873204" y="4938832"/>
            <a:ext cx="4619920" cy="31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 err="1">
                <a:solidFill>
                  <a:srgbClr val="666666"/>
                </a:solidFill>
                <a:latin typeface="Perpetua Titling MT"/>
                <a:ea typeface="Inter Bold"/>
                <a:cs typeface="Inter Bold" pitchFamily="34" charset="-120"/>
              </a:rPr>
              <a:t>Authentification</a:t>
            </a:r>
            <a:endParaRPr lang="en-US" sz="2000" b="1" dirty="0" err="1">
              <a:solidFill>
                <a:srgbClr val="666666"/>
              </a:solidFill>
              <a:latin typeface="Perpetua Titling MT"/>
              <a:ea typeface="Inter Bold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3D0A14A3-97CE-5042-9D86-C5D4F4CA2AA8}"/>
              </a:ext>
            </a:extLst>
          </p:cNvPr>
          <p:cNvSpPr/>
          <p:nvPr/>
        </p:nvSpPr>
        <p:spPr>
          <a:xfrm>
            <a:off x="873204" y="5384006"/>
            <a:ext cx="7417237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Si possible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une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 Multi-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facteurs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 pour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une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 couche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supplémentaire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 de protection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contre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 les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accès</a:t>
            </a:r>
            <a:r>
              <a:rPr lang="en-US" sz="1400" dirty="0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 non </a:t>
            </a:r>
            <a:r>
              <a:rPr lang="en-US" sz="1400" dirty="0" err="1">
                <a:solidFill>
                  <a:srgbClr val="666666"/>
                </a:solidFill>
                <a:latin typeface="Lucida Fax"/>
                <a:ea typeface="Inter"/>
                <a:cs typeface="Inter" pitchFamily="34" charset="-120"/>
              </a:rPr>
              <a:t>autorisés</a:t>
            </a:r>
            <a:endParaRPr lang="en-US" sz="1400" dirty="0" err="1">
              <a:latin typeface="Lucida Fax"/>
              <a:ea typeface="Inter"/>
            </a:endParaRPr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8C8606BF-D22A-B5E3-9B89-496C891790A4}"/>
              </a:ext>
            </a:extLst>
          </p:cNvPr>
          <p:cNvSpPr/>
          <p:nvPr/>
        </p:nvSpPr>
        <p:spPr>
          <a:xfrm>
            <a:off x="608052" y="6310074"/>
            <a:ext cx="8342786" cy="1314993"/>
          </a:xfrm>
          <a:prstGeom prst="roundRect">
            <a:avLst>
              <a:gd name="adj" fmla="val 9830"/>
            </a:avLst>
          </a:prstGeom>
          <a:solidFill>
            <a:srgbClr val="E9EDF6"/>
          </a:solidFill>
          <a:ln w="22860">
            <a:solidFill>
              <a:srgbClr val="BBC2D2"/>
            </a:solidFill>
            <a:prstDash val="solid"/>
          </a:ln>
        </p:spPr>
      </p:sp>
      <p:pic>
        <p:nvPicPr>
          <p:cNvPr id="31" name="Image 3" descr="preencoded.png">
            <a:extLst>
              <a:ext uri="{FF2B5EF4-FFF2-40B4-BE49-F238E27FC236}">
                <a16:creationId xmlns:a16="http://schemas.microsoft.com/office/drawing/2014/main" id="{DBAD21BE-8F67-410A-906F-F68B444A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57364" y="6270318"/>
            <a:ext cx="120594" cy="1394506"/>
          </a:xfrm>
          <a:prstGeom prst="rect">
            <a:avLst/>
          </a:prstGeom>
        </p:spPr>
      </p:pic>
      <p:sp>
        <p:nvSpPr>
          <p:cNvPr id="33" name="Text 11">
            <a:extLst>
              <a:ext uri="{FF2B5EF4-FFF2-40B4-BE49-F238E27FC236}">
                <a16:creationId xmlns:a16="http://schemas.microsoft.com/office/drawing/2014/main" id="{155F795B-02EF-37C9-6677-59F507BA80DD}"/>
              </a:ext>
            </a:extLst>
          </p:cNvPr>
          <p:cNvSpPr/>
          <p:nvPr/>
        </p:nvSpPr>
        <p:spPr>
          <a:xfrm>
            <a:off x="873204" y="6506647"/>
            <a:ext cx="4530467" cy="377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000" b="1" dirty="0" err="1">
                <a:solidFill>
                  <a:srgbClr val="666666"/>
                </a:solidFill>
                <a:latin typeface="Perpetua Titling MT"/>
                <a:ea typeface="Inter Bold"/>
                <a:cs typeface="Inter Bold" pitchFamily="34" charset="-120"/>
              </a:rPr>
              <a:t>Chiffrement</a:t>
            </a:r>
            <a:r>
              <a:rPr lang="en-US" sz="2000" b="1" dirty="0">
                <a:solidFill>
                  <a:srgbClr val="666666"/>
                </a:solidFill>
                <a:latin typeface="Perpetua Titling MT"/>
                <a:ea typeface="Inter Bold"/>
                <a:cs typeface="Inter Bold" pitchFamily="34" charset="-120"/>
              </a:rPr>
              <a:t> local </a:t>
            </a:r>
            <a:endParaRPr lang="en-US" sz="2000" dirty="0">
              <a:latin typeface="Perpetua Titling MT"/>
            </a:endParaRPr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24AC420F-8261-74E3-F491-885AAFD9A0C7}"/>
              </a:ext>
            </a:extLst>
          </p:cNvPr>
          <p:cNvSpPr/>
          <p:nvPr/>
        </p:nvSpPr>
        <p:spPr>
          <a:xfrm>
            <a:off x="873204" y="6872308"/>
            <a:ext cx="7417237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>
                <a:solidFill>
                  <a:srgbClr val="666666"/>
                </a:solidFill>
                <a:latin typeface="Lucida Fax"/>
                <a:ea typeface="Inter" pitchFamily="34" charset="-122"/>
                <a:cs typeface="Inter" pitchFamily="34" charset="-120"/>
              </a:rPr>
              <a:t>Vos données sont chiffrées et déchiffrées uniquement sur votre appareil, jamais en transit</a:t>
            </a:r>
            <a:endParaRPr lang="en-US" sz="1400">
              <a:latin typeface="Lucida Fax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3BE96-FF60-C5F6-D99F-8BA57C326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904" y="2027581"/>
            <a:ext cx="4956314" cy="494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30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D5FC97-6E78-C8E1-89F6-ABEEA9FB26E6}"/>
              </a:ext>
            </a:extLst>
          </p:cNvPr>
          <p:cNvSpPr/>
          <p:nvPr/>
        </p:nvSpPr>
        <p:spPr>
          <a:xfrm>
            <a:off x="549790" y="487367"/>
            <a:ext cx="13024620" cy="1285461"/>
          </a:xfrm>
          <a:prstGeom prst="roundRect">
            <a:avLst/>
          </a:prstGeom>
          <a:solidFill>
            <a:srgbClr val="D6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51EDF5-0032-E4A9-B2D7-A1D8767DF982}"/>
              </a:ext>
            </a:extLst>
          </p:cNvPr>
          <p:cNvSpPr/>
          <p:nvPr/>
        </p:nvSpPr>
        <p:spPr>
          <a:xfrm>
            <a:off x="543339" y="2213113"/>
            <a:ext cx="3697356" cy="3405808"/>
          </a:xfrm>
          <a:prstGeom prst="roundRect">
            <a:avLst/>
          </a:prstGeom>
          <a:solidFill>
            <a:srgbClr val="E9EDF6"/>
          </a:solidFill>
          <a:ln>
            <a:solidFill>
              <a:srgbClr val="B5C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C9BAA5-5412-67BA-EB33-166EF846D24C}"/>
              </a:ext>
            </a:extLst>
          </p:cNvPr>
          <p:cNvSpPr/>
          <p:nvPr/>
        </p:nvSpPr>
        <p:spPr>
          <a:xfrm>
            <a:off x="543338" y="5777947"/>
            <a:ext cx="7951302" cy="1842050"/>
          </a:xfrm>
          <a:prstGeom prst="roundRect">
            <a:avLst/>
          </a:prstGeom>
          <a:solidFill>
            <a:srgbClr val="E9EDF6"/>
          </a:solidFill>
          <a:ln>
            <a:solidFill>
              <a:srgbClr val="B5C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906148-FDAD-3099-D0C2-B4D12D8330EF}"/>
              </a:ext>
            </a:extLst>
          </p:cNvPr>
          <p:cNvSpPr/>
          <p:nvPr/>
        </p:nvSpPr>
        <p:spPr>
          <a:xfrm>
            <a:off x="4465982" y="2213112"/>
            <a:ext cx="3909391" cy="3405808"/>
          </a:xfrm>
          <a:prstGeom prst="roundRect">
            <a:avLst/>
          </a:prstGeom>
          <a:solidFill>
            <a:srgbClr val="E9EDF6"/>
          </a:solidFill>
          <a:ln>
            <a:solidFill>
              <a:srgbClr val="B5C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FD9FAA6-BF9B-BE5A-BA5F-FEFC5D06CF97}"/>
              </a:ext>
            </a:extLst>
          </p:cNvPr>
          <p:cNvSpPr/>
          <p:nvPr/>
        </p:nvSpPr>
        <p:spPr>
          <a:xfrm>
            <a:off x="767596" y="776758"/>
            <a:ext cx="13108460" cy="708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000" b="1">
                <a:solidFill>
                  <a:srgbClr val="566DDA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Comment DKS protège vos mots de passe ?</a:t>
            </a:r>
            <a:endParaRPr lang="en-US" sz="4000">
              <a:latin typeface="Perpetua Titling MT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FF3054A-3B47-ED5B-CF4C-EF7D40DEAA23}"/>
              </a:ext>
            </a:extLst>
          </p:cNvPr>
          <p:cNvSpPr/>
          <p:nvPr/>
        </p:nvSpPr>
        <p:spPr>
          <a:xfrm>
            <a:off x="767596" y="2304098"/>
            <a:ext cx="2193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666666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0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E6DCEF3F-3C42-247B-9468-5EFED55C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2646283"/>
            <a:ext cx="3694748" cy="30480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723895D-71EE-029F-4932-50C72B4E272B}"/>
              </a:ext>
            </a:extLst>
          </p:cNvPr>
          <p:cNvSpPr/>
          <p:nvPr/>
        </p:nvSpPr>
        <p:spPr>
          <a:xfrm>
            <a:off x="767596" y="2816900"/>
            <a:ext cx="343638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666666"/>
                </a:solidFill>
                <a:latin typeface="Inter Bold"/>
                <a:ea typeface="Inter Bold"/>
              </a:rPr>
              <a:t>Localhost</a:t>
            </a:r>
            <a:endParaRPr lang="en-US" sz="2150" b="1" dirty="0">
              <a:solidFill>
                <a:srgbClr val="666666"/>
              </a:solidFill>
              <a:ea typeface="Inter Bold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934E5DE3-7C5E-3068-8FD4-6A851D9D5B50}"/>
              </a:ext>
            </a:extLst>
          </p:cNvPr>
          <p:cNvSpPr/>
          <p:nvPr/>
        </p:nvSpPr>
        <p:spPr>
          <a:xfrm>
            <a:off x="767596" y="3291126"/>
            <a:ext cx="3694748" cy="175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 err="1">
                <a:solidFill>
                  <a:srgbClr val="666666"/>
                </a:solidFill>
                <a:latin typeface="Inter"/>
                <a:ea typeface="Inter"/>
              </a:rPr>
              <a:t>Sql</a:t>
            </a:r>
            <a:r>
              <a:rPr lang="en-US" sz="1700" dirty="0">
                <a:solidFill>
                  <a:srgbClr val="666666"/>
                </a:solidFill>
                <a:latin typeface="Inter"/>
                <a:ea typeface="Inter"/>
              </a:rPr>
              <a:t> pour </a:t>
            </a:r>
            <a:r>
              <a:rPr lang="en-US" sz="1700" dirty="0" err="1">
                <a:solidFill>
                  <a:srgbClr val="666666"/>
                </a:solidFill>
                <a:latin typeface="Inter"/>
                <a:ea typeface="Inter"/>
              </a:rPr>
              <a:t>mieux</a:t>
            </a:r>
            <a:r>
              <a:rPr lang="en-US" sz="1700" dirty="0">
                <a:solidFill>
                  <a:srgbClr val="666666"/>
                </a:solidFill>
                <a:latin typeface="Inter"/>
                <a:ea typeface="Inter"/>
              </a:rPr>
              <a:t> </a:t>
            </a:r>
            <a:r>
              <a:rPr lang="en-US" sz="1700" dirty="0" err="1">
                <a:solidFill>
                  <a:srgbClr val="666666"/>
                </a:solidFill>
                <a:latin typeface="Inter"/>
                <a:ea typeface="Inter"/>
              </a:rPr>
              <a:t>securise</a:t>
            </a:r>
            <a:r>
              <a:rPr lang="en-US" sz="1700" dirty="0">
                <a:solidFill>
                  <a:srgbClr val="666666"/>
                </a:solidFill>
                <a:latin typeface="Inter"/>
                <a:ea typeface="Inter"/>
              </a:rPr>
              <a:t> </a:t>
            </a:r>
            <a:r>
              <a:rPr lang="en-US" sz="1700" dirty="0" err="1">
                <a:solidFill>
                  <a:srgbClr val="666666"/>
                </a:solidFill>
                <a:latin typeface="Inter"/>
                <a:ea typeface="Inter"/>
              </a:rPr>
              <a:t>l'entree</a:t>
            </a:r>
            <a:endParaRPr lang="en-US" dirty="0" err="1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B94F98A2-7CCB-776C-99F9-51BB74A6A4E2}"/>
              </a:ext>
            </a:extLst>
          </p:cNvPr>
          <p:cNvSpPr/>
          <p:nvPr/>
        </p:nvSpPr>
        <p:spPr>
          <a:xfrm>
            <a:off x="4681657" y="2304098"/>
            <a:ext cx="2193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666666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00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B67536D4-7E8B-C362-60A6-9F1E94B6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57" y="2646283"/>
            <a:ext cx="3694748" cy="30480"/>
          </a:xfrm>
          <a:prstGeom prst="rect">
            <a:avLst/>
          </a:prstGeom>
        </p:spPr>
      </p:pic>
      <p:sp>
        <p:nvSpPr>
          <p:cNvPr id="19" name="Text 5">
            <a:extLst>
              <a:ext uri="{FF2B5EF4-FFF2-40B4-BE49-F238E27FC236}">
                <a16:creationId xmlns:a16="http://schemas.microsoft.com/office/drawing/2014/main" id="{6683AFFA-0838-63FE-BDDA-BD4BE19F226A}"/>
              </a:ext>
            </a:extLst>
          </p:cNvPr>
          <p:cNvSpPr/>
          <p:nvPr/>
        </p:nvSpPr>
        <p:spPr>
          <a:xfrm>
            <a:off x="4681657" y="2816900"/>
            <a:ext cx="369474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Communication HTTPS renforcée</a:t>
            </a:r>
            <a:endParaRPr lang="en-US" sz="215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E1F83A34-03F7-1E69-9A02-EA62F78EC5E6}"/>
              </a:ext>
            </a:extLst>
          </p:cNvPr>
          <p:cNvSpPr/>
          <p:nvPr/>
        </p:nvSpPr>
        <p:spPr>
          <a:xfrm>
            <a:off x="4681657" y="3633788"/>
            <a:ext cx="3694748" cy="175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Certificat SSL/TLS de dernière génération garantissant une connexion chiffrée obligatoire pour toutes les communications avec le cloud</a:t>
            </a:r>
            <a:endParaRPr lang="en-US" sz="170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ACB91B1F-864D-003F-C23B-1C5B7075FBD1}"/>
              </a:ext>
            </a:extLst>
          </p:cNvPr>
          <p:cNvSpPr/>
          <p:nvPr/>
        </p:nvSpPr>
        <p:spPr>
          <a:xfrm>
            <a:off x="767596" y="5771912"/>
            <a:ext cx="2193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666666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00"/>
          </a:p>
        </p:txBody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C96AA500-4AAB-A2A8-A292-84944328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96" y="6092190"/>
            <a:ext cx="7608808" cy="30480"/>
          </a:xfrm>
          <a:prstGeom prst="rect">
            <a:avLst/>
          </a:prstGeom>
        </p:spPr>
      </p:pic>
      <p:sp>
        <p:nvSpPr>
          <p:cNvPr id="27" name="Text 8">
            <a:extLst>
              <a:ext uri="{FF2B5EF4-FFF2-40B4-BE49-F238E27FC236}">
                <a16:creationId xmlns:a16="http://schemas.microsoft.com/office/drawing/2014/main" id="{92F591D2-AF74-E190-57DF-1549403D0089}"/>
              </a:ext>
            </a:extLst>
          </p:cNvPr>
          <p:cNvSpPr/>
          <p:nvPr/>
        </p:nvSpPr>
        <p:spPr>
          <a:xfrm>
            <a:off x="767596" y="6284714"/>
            <a:ext cx="316682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Sauvegarde intelligente</a:t>
            </a:r>
            <a:endParaRPr lang="en-US" sz="2150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5A2F9267-10C2-4A75-189C-E00C04000111}"/>
              </a:ext>
            </a:extLst>
          </p:cNvPr>
          <p:cNvSpPr/>
          <p:nvPr/>
        </p:nvSpPr>
        <p:spPr>
          <a:xfrm>
            <a:off x="767596" y="6758940"/>
            <a:ext cx="76088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Stockage redondant automatique sur plusieurs serveurs géolocalisés pour garantir disponibilité 24/7 et intégrité complète de vos données</a:t>
            </a: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E6985-834E-BDF6-098D-0CAF7C612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113" y="2438399"/>
            <a:ext cx="5128592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562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AD297-DAC1-C680-C94A-A0C550113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24D4E83-ABFB-A3C8-A684-A4ABF972E751}"/>
              </a:ext>
            </a:extLst>
          </p:cNvPr>
          <p:cNvSpPr/>
          <p:nvPr/>
        </p:nvSpPr>
        <p:spPr>
          <a:xfrm>
            <a:off x="622852" y="3591338"/>
            <a:ext cx="4333461" cy="3114261"/>
          </a:xfrm>
          <a:prstGeom prst="roundRect">
            <a:avLst/>
          </a:prstGeom>
          <a:solidFill>
            <a:srgbClr val="E9EDF5"/>
          </a:solidFill>
          <a:ln>
            <a:solidFill>
              <a:srgbClr val="B5C4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DDC2F41-FF95-40BB-2A61-755A96D6BD4D}"/>
              </a:ext>
            </a:extLst>
          </p:cNvPr>
          <p:cNvSpPr/>
          <p:nvPr/>
        </p:nvSpPr>
        <p:spPr>
          <a:xfrm>
            <a:off x="5208102" y="3591335"/>
            <a:ext cx="4068419" cy="3114263"/>
          </a:xfrm>
          <a:prstGeom prst="roundRect">
            <a:avLst/>
          </a:prstGeom>
          <a:solidFill>
            <a:srgbClr val="E9EDF5"/>
          </a:solidFill>
          <a:ln>
            <a:solidFill>
              <a:srgbClr val="B5C4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B9AF77-DB6A-F312-3E4E-A671A7A7FB18}"/>
              </a:ext>
            </a:extLst>
          </p:cNvPr>
          <p:cNvSpPr/>
          <p:nvPr/>
        </p:nvSpPr>
        <p:spPr>
          <a:xfrm>
            <a:off x="9554817" y="3591337"/>
            <a:ext cx="4452729" cy="3114261"/>
          </a:xfrm>
          <a:prstGeom prst="roundRect">
            <a:avLst/>
          </a:prstGeom>
          <a:solidFill>
            <a:srgbClr val="E9EDF5"/>
          </a:solidFill>
          <a:ln>
            <a:solidFill>
              <a:srgbClr val="B5C4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2B28F3-920D-9341-205C-C6C18A479323}"/>
              </a:ext>
            </a:extLst>
          </p:cNvPr>
          <p:cNvSpPr/>
          <p:nvPr/>
        </p:nvSpPr>
        <p:spPr>
          <a:xfrm>
            <a:off x="629303" y="1799332"/>
            <a:ext cx="12693315" cy="1245705"/>
          </a:xfrm>
          <a:prstGeom prst="roundRect">
            <a:avLst/>
          </a:prstGeom>
          <a:solidFill>
            <a:srgbClr val="D6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A425DC5-B942-CA5A-8FC6-AA4ACA214C2A}"/>
              </a:ext>
            </a:extLst>
          </p:cNvPr>
          <p:cNvSpPr/>
          <p:nvPr/>
        </p:nvSpPr>
        <p:spPr>
          <a:xfrm>
            <a:off x="966069" y="2062971"/>
            <a:ext cx="11122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err="1">
                <a:solidFill>
                  <a:srgbClr val="566DDA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Comparaison</a:t>
            </a:r>
            <a:r>
              <a:rPr lang="en-US" sz="4000" b="1" dirty="0">
                <a:solidFill>
                  <a:srgbClr val="566DDA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 avec </a:t>
            </a:r>
            <a:r>
              <a:rPr lang="en-US" sz="4000" b="1" err="1">
                <a:solidFill>
                  <a:srgbClr val="566DDA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d'autres</a:t>
            </a:r>
            <a:r>
              <a:rPr lang="en-US" sz="4000" b="1" dirty="0">
                <a:solidFill>
                  <a:srgbClr val="566DDA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 solutions</a:t>
            </a:r>
            <a:endParaRPr lang="en-US" sz="4000" b="1">
              <a:latin typeface="Perpetua Titling MT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36602E5-267A-D3C7-2ACC-510099E33225}"/>
              </a:ext>
            </a:extLst>
          </p:cNvPr>
          <p:cNvSpPr/>
          <p:nvPr/>
        </p:nvSpPr>
        <p:spPr>
          <a:xfrm>
            <a:off x="793790" y="3866674"/>
            <a:ext cx="2941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Stockage illimité DKS</a:t>
            </a:r>
            <a:endParaRPr lang="en-US" sz="220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579B1E4-1564-FF58-51BB-F58727244FEE}"/>
              </a:ext>
            </a:extLst>
          </p:cNvPr>
          <p:cNvSpPr/>
          <p:nvPr/>
        </p:nvSpPr>
        <p:spPr>
          <a:xfrm>
            <a:off x="793790" y="435709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Aucune limite sur le nombre de mots de passe ou d'identifiants stockés, avec interface cloud accessible depuis n'importe quel appareil</a:t>
            </a:r>
            <a:endParaRPr lang="en-US" sz="175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ACC54A9-1DF7-5B9C-34A4-D632F5EAC138}"/>
              </a:ext>
            </a:extLst>
          </p:cNvPr>
          <p:cNvSpPr/>
          <p:nvPr/>
        </p:nvSpPr>
        <p:spPr>
          <a:xfrm>
            <a:off x="5394919" y="3866674"/>
            <a:ext cx="29171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Gestionnaires locaux</a:t>
            </a:r>
            <a:endParaRPr lang="en-US" sz="220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2A8C76C-79F5-2C84-58BE-BCDD73913CE0}"/>
              </a:ext>
            </a:extLst>
          </p:cNvPr>
          <p:cNvSpPr/>
          <p:nvPr/>
        </p:nvSpPr>
        <p:spPr>
          <a:xfrm>
            <a:off x="5394919" y="437034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Risque de perte totale en cas de défaillance matérielle, accessibles uniquement depuis un seul appareil physique</a:t>
            </a:r>
            <a:endParaRPr lang="en-US" sz="175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971B28C2-635E-B3E5-5A46-13C9B8023C6F}"/>
              </a:ext>
            </a:extLst>
          </p:cNvPr>
          <p:cNvSpPr/>
          <p:nvPr/>
        </p:nvSpPr>
        <p:spPr>
          <a:xfrm>
            <a:off x="9797265" y="3866674"/>
            <a:ext cx="35267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Fonctionnalités avancées</a:t>
            </a:r>
            <a:endParaRPr lang="en-US" sz="220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66FF516D-5759-61C9-57E7-2A876FD8CF8E}"/>
              </a:ext>
            </a:extLst>
          </p:cNvPr>
          <p:cNvSpPr/>
          <p:nvPr/>
        </p:nvSpPr>
        <p:spPr>
          <a:xfrm>
            <a:off x="9797265" y="437034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granulaire des permissions, partage d'équipe sécurisé et rapports d'activité absents chez les concurrents classiques</a:t>
            </a:r>
            <a:endParaRPr lang="en-US" sz="1750"/>
          </a:p>
        </p:txBody>
      </p:sp>
    </p:spTree>
    <p:extLst>
      <p:ext uri="{BB962C8B-B14F-4D97-AF65-F5344CB8AC3E}">
        <p14:creationId xmlns:p14="http://schemas.microsoft.com/office/powerpoint/2010/main" val="415078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B2320-911B-A912-4994-79B351E30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4AB321-CB18-B56E-676B-0BAC43C91AEB}"/>
              </a:ext>
            </a:extLst>
          </p:cNvPr>
          <p:cNvSpPr/>
          <p:nvPr/>
        </p:nvSpPr>
        <p:spPr>
          <a:xfrm>
            <a:off x="496781" y="500618"/>
            <a:ext cx="6822604" cy="980661"/>
          </a:xfrm>
          <a:prstGeom prst="roundRect">
            <a:avLst/>
          </a:prstGeom>
          <a:solidFill>
            <a:srgbClr val="D6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0" descr="preencoded.png">
            <a:extLst>
              <a:ext uri="{FF2B5EF4-FFF2-40B4-BE49-F238E27FC236}">
                <a16:creationId xmlns:a16="http://schemas.microsoft.com/office/drawing/2014/main" id="{5307DC2B-F5A4-F75A-C2ED-201CE3356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3" name="Text 0">
            <a:extLst>
              <a:ext uri="{FF2B5EF4-FFF2-40B4-BE49-F238E27FC236}">
                <a16:creationId xmlns:a16="http://schemas.microsoft.com/office/drawing/2014/main" id="{E547AF2B-8C2E-1CE5-D90F-6CB968EC6039}"/>
              </a:ext>
            </a:extLst>
          </p:cNvPr>
          <p:cNvSpPr/>
          <p:nvPr/>
        </p:nvSpPr>
        <p:spPr>
          <a:xfrm>
            <a:off x="846799" y="634919"/>
            <a:ext cx="6353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>
                <a:solidFill>
                  <a:srgbClr val="566DDA"/>
                </a:solidFill>
                <a:latin typeface="Perpetua Titling MT"/>
                <a:ea typeface="Inter Bold" pitchFamily="34" charset="-122"/>
                <a:cs typeface="Inter Bold" pitchFamily="34" charset="-120"/>
              </a:rPr>
              <a:t>Témoignage utilisateur</a:t>
            </a:r>
            <a:endParaRPr lang="en-US" sz="3200">
              <a:latin typeface="Perpetua Titling M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7F738-338A-20AE-AF0B-D7169E68719C}"/>
              </a:ext>
            </a:extLst>
          </p:cNvPr>
          <p:cNvGrpSpPr/>
          <p:nvPr/>
        </p:nvGrpSpPr>
        <p:grpSpPr>
          <a:xfrm>
            <a:off x="661677" y="1618008"/>
            <a:ext cx="7582107" cy="1979734"/>
            <a:chOff x="661677" y="1618008"/>
            <a:chExt cx="7582107" cy="1979734"/>
          </a:xfrm>
        </p:grpSpPr>
        <p:sp>
          <p:nvSpPr>
            <p:cNvPr id="35" name="Shape 1">
              <a:extLst>
                <a:ext uri="{FF2B5EF4-FFF2-40B4-BE49-F238E27FC236}">
                  <a16:creationId xmlns:a16="http://schemas.microsoft.com/office/drawing/2014/main" id="{F52B363E-B0FA-DF6E-92AF-F04CFD2D60E4}"/>
                </a:ext>
              </a:extLst>
            </p:cNvPr>
            <p:cNvSpPr/>
            <p:nvPr/>
          </p:nvSpPr>
          <p:spPr>
            <a:xfrm>
              <a:off x="820294" y="1763372"/>
              <a:ext cx="7291379" cy="1808275"/>
            </a:xfrm>
            <a:prstGeom prst="roundRect">
              <a:avLst>
                <a:gd name="adj" fmla="val 1423"/>
              </a:avLst>
            </a:prstGeom>
            <a:solidFill>
              <a:srgbClr val="E9EDF6"/>
            </a:solidFill>
            <a:ln w="30480">
              <a:solidFill>
                <a:srgbClr val="BBC2D2"/>
              </a:solidFill>
              <a:prstDash val="solid"/>
            </a:ln>
          </p:spPr>
        </p:sp>
        <p:pic>
          <p:nvPicPr>
            <p:cNvPr id="37" name="Image 1" descr="preencoded.png">
              <a:extLst>
                <a:ext uri="{FF2B5EF4-FFF2-40B4-BE49-F238E27FC236}">
                  <a16:creationId xmlns:a16="http://schemas.microsoft.com/office/drawing/2014/main" id="{1BA88F3E-CFA8-F0AB-18C3-C4313A28E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77" y="1618008"/>
              <a:ext cx="272177" cy="272177"/>
            </a:xfrm>
            <a:prstGeom prst="rect">
              <a:avLst/>
            </a:prstGeom>
          </p:spPr>
        </p:pic>
        <p:pic>
          <p:nvPicPr>
            <p:cNvPr id="39" name="Image 2" descr="preencoded.png">
              <a:extLst>
                <a:ext uri="{FF2B5EF4-FFF2-40B4-BE49-F238E27FC236}">
                  <a16:creationId xmlns:a16="http://schemas.microsoft.com/office/drawing/2014/main" id="{23ADF4A4-F24C-9B72-55D6-2CF5185C3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1607" y="3325565"/>
              <a:ext cx="272177" cy="272177"/>
            </a:xfrm>
            <a:prstGeom prst="rect">
              <a:avLst/>
            </a:prstGeom>
          </p:spPr>
        </p:pic>
        <p:sp>
          <p:nvSpPr>
            <p:cNvPr id="41" name="Text 2">
              <a:extLst>
                <a:ext uri="{FF2B5EF4-FFF2-40B4-BE49-F238E27FC236}">
                  <a16:creationId xmlns:a16="http://schemas.microsoft.com/office/drawing/2014/main" id="{3CB655A4-34CD-1E63-9AA7-FC097D782D96}"/>
                </a:ext>
              </a:extLst>
            </p:cNvPr>
            <p:cNvSpPr/>
            <p:nvPr/>
          </p:nvSpPr>
          <p:spPr>
            <a:xfrm>
              <a:off x="1164431" y="1895475"/>
              <a:ext cx="4538305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00"/>
                </a:lnSpc>
              </a:pPr>
              <a:r>
                <a:rPr lang="en-US" sz="2650" b="1" dirty="0" err="1">
                  <a:solidFill>
                    <a:srgbClr val="666666"/>
                  </a:solidFill>
                  <a:latin typeface="Inter Bold"/>
                  <a:ea typeface="Inter Bold"/>
                </a:rPr>
                <a:t>Calaffe</a:t>
              </a:r>
              <a:r>
                <a:rPr lang="en-US" sz="2650" b="1" dirty="0">
                  <a:solidFill>
                    <a:srgbClr val="666666"/>
                  </a:solidFill>
                  <a:latin typeface="Inter Bold"/>
                  <a:ea typeface="Inter Bold"/>
                </a:rPr>
                <a:t> Christian</a:t>
              </a:r>
              <a:endParaRPr lang="en-US" sz="2650" b="1" dirty="0">
                <a:solidFill>
                  <a:srgbClr val="666666"/>
                </a:solidFill>
                <a:latin typeface="Inter Bold"/>
              </a:endParaRPr>
            </a:p>
          </p:txBody>
        </p:sp>
        <p:sp>
          <p:nvSpPr>
            <p:cNvPr id="43" name="Text 3">
              <a:extLst>
                <a:ext uri="{FF2B5EF4-FFF2-40B4-BE49-F238E27FC236}">
                  <a16:creationId xmlns:a16="http://schemas.microsoft.com/office/drawing/2014/main" id="{C73B482D-DEE1-389F-D563-92C5387E83F8}"/>
                </a:ext>
              </a:extLst>
            </p:cNvPr>
            <p:cNvSpPr/>
            <p:nvPr/>
          </p:nvSpPr>
          <p:spPr>
            <a:xfrm>
              <a:off x="1164431" y="2364089"/>
              <a:ext cx="6815138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66666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Grâce à DKS, notre équipe de 45 personnes a réduit les incidents liés aux mots de passe oubliés de 90 % en seulement 6 mois. La productivité s'est nettement améliorée.</a:t>
              </a:r>
              <a:endParaRPr lang="en-US" sz="17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2C42D1F-50DE-D660-C767-93F1611D3878}"/>
              </a:ext>
            </a:extLst>
          </p:cNvPr>
          <p:cNvGrpSpPr/>
          <p:nvPr/>
        </p:nvGrpSpPr>
        <p:grpSpPr>
          <a:xfrm>
            <a:off x="674929" y="3679600"/>
            <a:ext cx="7574124" cy="2087724"/>
            <a:chOff x="661677" y="3679600"/>
            <a:chExt cx="7574124" cy="2087724"/>
          </a:xfrm>
        </p:grpSpPr>
        <p:sp>
          <p:nvSpPr>
            <p:cNvPr id="45" name="Shape 4">
              <a:extLst>
                <a:ext uri="{FF2B5EF4-FFF2-40B4-BE49-F238E27FC236}">
                  <a16:creationId xmlns:a16="http://schemas.microsoft.com/office/drawing/2014/main" id="{0B58B5C6-9BA7-D5ED-C761-DC2926EECAAE}"/>
                </a:ext>
              </a:extLst>
            </p:cNvPr>
            <p:cNvSpPr/>
            <p:nvPr/>
          </p:nvSpPr>
          <p:spPr>
            <a:xfrm>
              <a:off x="846797" y="3811714"/>
              <a:ext cx="7251623" cy="1821527"/>
            </a:xfrm>
            <a:prstGeom prst="roundRect">
              <a:avLst>
                <a:gd name="adj" fmla="val 1423"/>
              </a:avLst>
            </a:prstGeom>
            <a:solidFill>
              <a:srgbClr val="E9EDF6"/>
            </a:solidFill>
            <a:ln w="30480">
              <a:solidFill>
                <a:srgbClr val="BBC2D2"/>
              </a:solidFill>
              <a:prstDash val="solid"/>
            </a:ln>
          </p:spPr>
        </p:sp>
        <p:pic>
          <p:nvPicPr>
            <p:cNvPr id="47" name="Image 3" descr="preencoded.png">
              <a:extLst>
                <a:ext uri="{FF2B5EF4-FFF2-40B4-BE49-F238E27FC236}">
                  <a16:creationId xmlns:a16="http://schemas.microsoft.com/office/drawing/2014/main" id="{4BF69788-6FFF-8C73-2D56-671EDA52A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77" y="3679600"/>
              <a:ext cx="272177" cy="272177"/>
            </a:xfrm>
            <a:prstGeom prst="rect">
              <a:avLst/>
            </a:prstGeom>
          </p:spPr>
        </p:pic>
        <p:sp>
          <p:nvSpPr>
            <p:cNvPr id="49" name="Text 5">
              <a:extLst>
                <a:ext uri="{FF2B5EF4-FFF2-40B4-BE49-F238E27FC236}">
                  <a16:creationId xmlns:a16="http://schemas.microsoft.com/office/drawing/2014/main" id="{3F8AF263-11D8-B128-B44C-AB56EB44824D}"/>
                </a:ext>
              </a:extLst>
            </p:cNvPr>
            <p:cNvSpPr/>
            <p:nvPr/>
          </p:nvSpPr>
          <p:spPr>
            <a:xfrm>
              <a:off x="1164431" y="3943816"/>
              <a:ext cx="6391751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00"/>
                </a:lnSpc>
              </a:pPr>
              <a:r>
                <a:rPr lang="en-US" sz="2650" b="1" dirty="0">
                  <a:solidFill>
                    <a:srgbClr val="666666"/>
                  </a:solidFill>
                  <a:latin typeface="Inter Bold"/>
                  <a:ea typeface="Inter Bold"/>
                </a:rPr>
                <a:t>Lopes Esteban</a:t>
              </a:r>
            </a:p>
          </p:txBody>
        </p:sp>
        <p:sp>
          <p:nvSpPr>
            <p:cNvPr id="51" name="Text 6">
              <a:extLst>
                <a:ext uri="{FF2B5EF4-FFF2-40B4-BE49-F238E27FC236}">
                  <a16:creationId xmlns:a16="http://schemas.microsoft.com/office/drawing/2014/main" id="{9171DFC9-427B-4AB1-5487-3DBA4E669DF8}"/>
                </a:ext>
              </a:extLst>
            </p:cNvPr>
            <p:cNvSpPr/>
            <p:nvPr/>
          </p:nvSpPr>
          <p:spPr>
            <a:xfrm>
              <a:off x="1164431" y="4372674"/>
              <a:ext cx="6815138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66666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La sécurité renforcée et la simplicité d'utilisation nous ont immédiatement convaincus de migrer l'intégralité de nos 300+ accès vers DKS. Un choix que nous ne regrettons pas.</a:t>
              </a:r>
              <a:endParaRPr lang="en-US" sz="1750"/>
            </a:p>
          </p:txBody>
        </p:sp>
        <p:pic>
          <p:nvPicPr>
            <p:cNvPr id="5" name="Image 3" descr="preencoded.png">
              <a:extLst>
                <a:ext uri="{FF2B5EF4-FFF2-40B4-BE49-F238E27FC236}">
                  <a16:creationId xmlns:a16="http://schemas.microsoft.com/office/drawing/2014/main" id="{9C77D020-2E7D-466C-E993-3A7C14C51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963624" y="5495147"/>
              <a:ext cx="272177" cy="27217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46A1F8-24B7-D39A-73A8-8E56827F3457}"/>
              </a:ext>
            </a:extLst>
          </p:cNvPr>
          <p:cNvGrpSpPr/>
          <p:nvPr/>
        </p:nvGrpSpPr>
        <p:grpSpPr>
          <a:xfrm>
            <a:off x="674928" y="5760190"/>
            <a:ext cx="7574124" cy="2087724"/>
            <a:chOff x="661677" y="3679600"/>
            <a:chExt cx="7574124" cy="2087724"/>
          </a:xfrm>
        </p:grpSpPr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042B6110-FB37-071C-7216-F24B3666CCE5}"/>
                </a:ext>
              </a:extLst>
            </p:cNvPr>
            <p:cNvSpPr/>
            <p:nvPr/>
          </p:nvSpPr>
          <p:spPr>
            <a:xfrm>
              <a:off x="846797" y="3811714"/>
              <a:ext cx="7251623" cy="1821527"/>
            </a:xfrm>
            <a:prstGeom prst="roundRect">
              <a:avLst>
                <a:gd name="adj" fmla="val 1423"/>
              </a:avLst>
            </a:prstGeom>
            <a:solidFill>
              <a:srgbClr val="E9EDF6"/>
            </a:solidFill>
            <a:ln w="30480">
              <a:solidFill>
                <a:srgbClr val="BBC2D2"/>
              </a:solidFill>
              <a:prstDash val="solid"/>
            </a:ln>
          </p:spPr>
        </p:sp>
        <p:pic>
          <p:nvPicPr>
            <p:cNvPr id="9" name="Image 3" descr="preencoded.png">
              <a:extLst>
                <a:ext uri="{FF2B5EF4-FFF2-40B4-BE49-F238E27FC236}">
                  <a16:creationId xmlns:a16="http://schemas.microsoft.com/office/drawing/2014/main" id="{F3F5A4EA-D4DF-4863-67F8-1E0F86950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77" y="3679600"/>
              <a:ext cx="272177" cy="272177"/>
            </a:xfrm>
            <a:prstGeom prst="rect">
              <a:avLst/>
            </a:prstGeom>
          </p:spPr>
        </p:pic>
        <p:sp>
          <p:nvSpPr>
            <p:cNvPr id="10" name="Text 5">
              <a:extLst>
                <a:ext uri="{FF2B5EF4-FFF2-40B4-BE49-F238E27FC236}">
                  <a16:creationId xmlns:a16="http://schemas.microsoft.com/office/drawing/2014/main" id="{8001D20C-9A1A-C201-9368-C7CAD1509BA7}"/>
                </a:ext>
              </a:extLst>
            </p:cNvPr>
            <p:cNvSpPr/>
            <p:nvPr/>
          </p:nvSpPr>
          <p:spPr>
            <a:xfrm>
              <a:off x="1164431" y="3943816"/>
              <a:ext cx="6391751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00"/>
                </a:lnSpc>
              </a:pPr>
              <a:r>
                <a:rPr lang="en-US" sz="2650" b="1" dirty="0">
                  <a:solidFill>
                    <a:srgbClr val="666666"/>
                  </a:solidFill>
                  <a:latin typeface="Inter Bold"/>
                  <a:ea typeface="Inter Bold"/>
                </a:rPr>
                <a:t>Pame Sony</a:t>
              </a:r>
            </a:p>
          </p:txBody>
        </p:sp>
        <p:sp>
          <p:nvSpPr>
            <p:cNvPr id="11" name="Text 6">
              <a:extLst>
                <a:ext uri="{FF2B5EF4-FFF2-40B4-BE49-F238E27FC236}">
                  <a16:creationId xmlns:a16="http://schemas.microsoft.com/office/drawing/2014/main" id="{C5A469E8-8694-171A-E8A9-2F82AF57A0CC}"/>
                </a:ext>
              </a:extLst>
            </p:cNvPr>
            <p:cNvSpPr/>
            <p:nvPr/>
          </p:nvSpPr>
          <p:spPr>
            <a:xfrm>
              <a:off x="1164431" y="4372674"/>
              <a:ext cx="6815138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66666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La sécurité renforcée et la simplicité d'utilisation nous ont immédiatement convaincus de migrer l'intégralité de nos 300+ accès vers DKS. Un choix que nous ne regrettons pas.</a:t>
              </a:r>
              <a:endParaRPr lang="en-US" sz="1750"/>
            </a:p>
          </p:txBody>
        </p:sp>
        <p:pic>
          <p:nvPicPr>
            <p:cNvPr id="12" name="Image 3" descr="preencoded.png">
              <a:extLst>
                <a:ext uri="{FF2B5EF4-FFF2-40B4-BE49-F238E27FC236}">
                  <a16:creationId xmlns:a16="http://schemas.microsoft.com/office/drawing/2014/main" id="{92194B18-649C-24AE-6F15-D70AB87B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963624" y="5495147"/>
              <a:ext cx="272177" cy="272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09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489AF-80C2-9C62-1057-5D1E948A8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775F62-7951-4EE0-ADDB-9A93D0AEFE85}"/>
              </a:ext>
            </a:extLst>
          </p:cNvPr>
          <p:cNvSpPr/>
          <p:nvPr/>
        </p:nvSpPr>
        <p:spPr>
          <a:xfrm>
            <a:off x="7434467" y="2716695"/>
            <a:ext cx="6400800" cy="1616764"/>
          </a:xfrm>
          <a:prstGeom prst="rect">
            <a:avLst/>
          </a:prstGeom>
          <a:solidFill>
            <a:srgbClr val="D6DCEB"/>
          </a:solidFill>
          <a:ln>
            <a:solidFill>
              <a:srgbClr val="B5C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7F0896-8DFA-D75F-BDAE-6893334A3CC2}"/>
              </a:ext>
            </a:extLst>
          </p:cNvPr>
          <p:cNvSpPr/>
          <p:nvPr/>
        </p:nvSpPr>
        <p:spPr>
          <a:xfrm>
            <a:off x="7593493" y="5605670"/>
            <a:ext cx="6400800" cy="1616764"/>
          </a:xfrm>
          <a:prstGeom prst="rect">
            <a:avLst/>
          </a:prstGeom>
          <a:solidFill>
            <a:srgbClr val="D6DCEB"/>
          </a:solidFill>
          <a:ln>
            <a:solidFill>
              <a:srgbClr val="B5C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B71090-C4ED-43D3-AD8E-B6FA9DAA11AC}"/>
              </a:ext>
            </a:extLst>
          </p:cNvPr>
          <p:cNvSpPr/>
          <p:nvPr/>
        </p:nvSpPr>
        <p:spPr>
          <a:xfrm>
            <a:off x="795128" y="5897218"/>
            <a:ext cx="6400800" cy="1616764"/>
          </a:xfrm>
          <a:prstGeom prst="rect">
            <a:avLst/>
          </a:prstGeom>
          <a:solidFill>
            <a:srgbClr val="D6DCEB"/>
          </a:solidFill>
          <a:ln>
            <a:solidFill>
              <a:srgbClr val="B5C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84C09-E7D4-E761-374C-9D530D016E85}"/>
              </a:ext>
            </a:extLst>
          </p:cNvPr>
          <p:cNvSpPr/>
          <p:nvPr/>
        </p:nvSpPr>
        <p:spPr>
          <a:xfrm>
            <a:off x="795129" y="2981740"/>
            <a:ext cx="6400800" cy="1616764"/>
          </a:xfrm>
          <a:prstGeom prst="rect">
            <a:avLst/>
          </a:prstGeom>
          <a:solidFill>
            <a:srgbClr val="D6DCEB"/>
          </a:solidFill>
          <a:ln>
            <a:solidFill>
              <a:srgbClr val="B5C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556C1D-2402-7601-952A-A3AF3824E685}"/>
              </a:ext>
            </a:extLst>
          </p:cNvPr>
          <p:cNvSpPr/>
          <p:nvPr/>
        </p:nvSpPr>
        <p:spPr>
          <a:xfrm>
            <a:off x="496781" y="553627"/>
            <a:ext cx="8797177" cy="1060174"/>
          </a:xfrm>
          <a:prstGeom prst="roundRect">
            <a:avLst/>
          </a:prstGeom>
          <a:solidFill>
            <a:srgbClr val="D6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4052D41-6B6C-7B25-8DA0-2411BD430128}"/>
              </a:ext>
            </a:extLst>
          </p:cNvPr>
          <p:cNvSpPr/>
          <p:nvPr/>
        </p:nvSpPr>
        <p:spPr>
          <a:xfrm>
            <a:off x="793790" y="729734"/>
            <a:ext cx="86207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566DDA"/>
                </a:solidFill>
                <a:latin typeface="Inter Bold"/>
                <a:ea typeface="Inter Bold" pitchFamily="34" charset="-122"/>
                <a:cs typeface="Inter Bold" pitchFamily="34" charset="-120"/>
              </a:rPr>
              <a:t>Comment démarrer avec DKS ?</a:t>
            </a:r>
            <a:endParaRPr lang="en-US" sz="4450">
              <a:latin typeface="Inter Bold"/>
              <a:ea typeface="Calibri"/>
              <a:cs typeface="Calibri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951EB18-E77A-BD4E-A3C7-E6C947905DDE}"/>
              </a:ext>
            </a:extLst>
          </p:cNvPr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D5DCEC"/>
          </a:solidFill>
          <a:ln/>
        </p:spPr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2D5AD952-9E0C-1639-412C-BB7E9C2135A6}"/>
              </a:ext>
            </a:extLst>
          </p:cNvPr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5DCEC"/>
          </a:solidFill>
          <a:ln/>
        </p:spPr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68FBD754-FDBC-3D49-FFC7-D732E608C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B52B4F88-59D1-A8B0-6034-A4A9A43A2899}"/>
              </a:ext>
            </a:extLst>
          </p:cNvPr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Inscription rapide</a:t>
            </a:r>
            <a:endParaRPr lang="en-US" sz="220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E9EB5FF9-088A-9F42-CA25-FEF2E45858CD}"/>
              </a:ext>
            </a:extLst>
          </p:cNvPr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Créez votre compte sur le site DKS en moins de 2 minutes avec votre email professionnel</a:t>
            </a:r>
            <a:endParaRPr lang="en-US" sz="1750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05AD9E31-D913-544A-4769-24EC4D28B590}"/>
              </a:ext>
            </a:extLst>
          </p:cNvPr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D5DCEC"/>
          </a:solidFill>
          <a:ln/>
        </p:spPr>
      </p:sp>
      <p:sp>
        <p:nvSpPr>
          <p:cNvPr id="17" name="Shape 6">
            <a:extLst>
              <a:ext uri="{FF2B5EF4-FFF2-40B4-BE49-F238E27FC236}">
                <a16:creationId xmlns:a16="http://schemas.microsoft.com/office/drawing/2014/main" id="{F670C934-C203-7D5F-9132-F3A5388BF624}"/>
              </a:ext>
            </a:extLst>
          </p:cNvPr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5DCEC"/>
          </a:solidFill>
          <a:ln/>
        </p:spPr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C0104290-A79B-899D-AED6-B9D192213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3CC38FBB-8F6B-48F0-F32E-B2D244D17E63}"/>
              </a:ext>
            </a:extLst>
          </p:cNvPr>
          <p:cNvSpPr/>
          <p:nvPr/>
        </p:nvSpPr>
        <p:spPr>
          <a:xfrm>
            <a:off x="7655362" y="2799398"/>
            <a:ext cx="3297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Compte maître sécurisé</a:t>
            </a:r>
            <a:endParaRPr lang="en-US" sz="220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23CEC92B-1905-AEA6-2211-D17A72AC8800}"/>
              </a:ext>
            </a:extLst>
          </p:cNvPr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Définissez votre mot de passe principal unique et ultra-sécurisé qui protégera tous vos accès</a:t>
            </a:r>
            <a:endParaRPr lang="en-US" sz="1750"/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A229B132-8DDA-02F7-2E06-6A5512DBA142}"/>
              </a:ext>
            </a:extLst>
          </p:cNvPr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D5DCEC"/>
          </a:solidFill>
          <a:ln/>
        </p:spPr>
      </p:sp>
      <p:sp>
        <p:nvSpPr>
          <p:cNvPr id="27" name="Shape 10">
            <a:extLst>
              <a:ext uri="{FF2B5EF4-FFF2-40B4-BE49-F238E27FC236}">
                <a16:creationId xmlns:a16="http://schemas.microsoft.com/office/drawing/2014/main" id="{1D72FAE9-CC79-1E14-9039-DFEF57E78F5F}"/>
              </a:ext>
            </a:extLst>
          </p:cNvPr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5DCEC"/>
          </a:solidFill>
          <a:ln/>
        </p:spPr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18EB60CF-52EC-302E-94C1-B35EA49DB1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31" name="Text 11">
            <a:extLst>
              <a:ext uri="{FF2B5EF4-FFF2-40B4-BE49-F238E27FC236}">
                <a16:creationId xmlns:a16="http://schemas.microsoft.com/office/drawing/2014/main" id="{868BBEDA-2466-2745-8AB3-14863B51C5E8}"/>
              </a:ext>
            </a:extLst>
          </p:cNvPr>
          <p:cNvSpPr/>
          <p:nvPr/>
        </p:nvSpPr>
        <p:spPr>
          <a:xfrm>
            <a:off x="1020604" y="605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 facilité</a:t>
            </a:r>
            <a:endParaRPr lang="en-US" sz="220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FC71A990-AA80-125C-090D-92699DF38930}"/>
              </a:ext>
            </a:extLst>
          </p:cNvPr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Importez vos mots de passe existants via fichiers CSV ou synchronisation automatique depuis navigateurs</a:t>
            </a:r>
            <a:endParaRPr lang="en-US" sz="1750"/>
          </a:p>
        </p:txBody>
      </p:sp>
      <p:sp>
        <p:nvSpPr>
          <p:cNvPr id="35" name="Shape 13">
            <a:extLst>
              <a:ext uri="{FF2B5EF4-FFF2-40B4-BE49-F238E27FC236}">
                <a16:creationId xmlns:a16="http://schemas.microsoft.com/office/drawing/2014/main" id="{FC72A213-4D62-6DD0-C8E5-8CAA2E37EE1B}"/>
              </a:ext>
            </a:extLst>
          </p:cNvPr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D5DCEC"/>
          </a:solidFill>
          <a:ln/>
        </p:spPr>
      </p:sp>
      <p:sp>
        <p:nvSpPr>
          <p:cNvPr id="37" name="Shape 14">
            <a:extLst>
              <a:ext uri="{FF2B5EF4-FFF2-40B4-BE49-F238E27FC236}">
                <a16:creationId xmlns:a16="http://schemas.microsoft.com/office/drawing/2014/main" id="{E40488EC-28B8-9F7F-CCE1-142590F5B5D7}"/>
              </a:ext>
            </a:extLst>
          </p:cNvPr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5DCEC"/>
          </a:solidFill>
          <a:ln/>
        </p:spPr>
      </p:sp>
      <p:pic>
        <p:nvPicPr>
          <p:cNvPr id="39" name="Image 3" descr="preencoded.png">
            <a:extLst>
              <a:ext uri="{FF2B5EF4-FFF2-40B4-BE49-F238E27FC236}">
                <a16:creationId xmlns:a16="http://schemas.microsoft.com/office/drawing/2014/main" id="{8F839850-3F21-5A4C-1CE5-DE4E7DDCF1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41" name="Text 15">
            <a:extLst>
              <a:ext uri="{FF2B5EF4-FFF2-40B4-BE49-F238E27FC236}">
                <a16:creationId xmlns:a16="http://schemas.microsoft.com/office/drawing/2014/main" id="{5B6E6F5A-D017-274D-9893-4C5BBC713C6B}"/>
              </a:ext>
            </a:extLst>
          </p:cNvPr>
          <p:cNvSpPr/>
          <p:nvPr/>
        </p:nvSpPr>
        <p:spPr>
          <a:xfrm>
            <a:off x="7880649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66666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Accès immédiat</a:t>
            </a:r>
            <a:endParaRPr lang="en-US" sz="2200"/>
          </a:p>
        </p:txBody>
      </p:sp>
      <p:sp>
        <p:nvSpPr>
          <p:cNvPr id="43" name="Text 16">
            <a:extLst>
              <a:ext uri="{FF2B5EF4-FFF2-40B4-BE49-F238E27FC236}">
                <a16:creationId xmlns:a16="http://schemas.microsoft.com/office/drawing/2014/main" id="{C4AF0126-7083-3E9A-714C-FFCC2ECE3D37}"/>
              </a:ext>
            </a:extLst>
          </p:cNvPr>
          <p:cNvSpPr/>
          <p:nvPr/>
        </p:nvSpPr>
        <p:spPr>
          <a:xfrm>
            <a:off x="7880649" y="623358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Profitez instantanément de toutes les fonctionnalités cloud avec support client dédié disponible 24/7</a:t>
            </a:r>
            <a:endParaRPr lang="en-US" sz="1750"/>
          </a:p>
        </p:txBody>
      </p:sp>
    </p:spTree>
    <p:extLst>
      <p:ext uri="{BB962C8B-B14F-4D97-AF65-F5344CB8AC3E}">
        <p14:creationId xmlns:p14="http://schemas.microsoft.com/office/powerpoint/2010/main" val="174363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revision>286</cp:revision>
  <dcterms:created xsi:type="dcterms:W3CDTF">2025-11-12T06:10:23Z</dcterms:created>
  <dcterms:modified xsi:type="dcterms:W3CDTF">2025-11-17T01:34:00Z</dcterms:modified>
</cp:coreProperties>
</file>